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552" r:id="rId2"/>
    <p:sldId id="613" r:id="rId3"/>
    <p:sldId id="577" r:id="rId4"/>
    <p:sldId id="646" r:id="rId5"/>
    <p:sldId id="548" r:id="rId6"/>
    <p:sldId id="553" r:id="rId7"/>
    <p:sldId id="597" r:id="rId8"/>
    <p:sldId id="570" r:id="rId9"/>
    <p:sldId id="665" r:id="rId10"/>
    <p:sldId id="681" r:id="rId11"/>
    <p:sldId id="561" r:id="rId12"/>
    <p:sldId id="588" r:id="rId13"/>
    <p:sldId id="589" r:id="rId14"/>
    <p:sldId id="720" r:id="rId15"/>
    <p:sldId id="667" r:id="rId16"/>
    <p:sldId id="682" r:id="rId17"/>
    <p:sldId id="716" r:id="rId18"/>
    <p:sldId id="735" r:id="rId19"/>
    <p:sldId id="684" r:id="rId20"/>
    <p:sldId id="708" r:id="rId21"/>
    <p:sldId id="704" r:id="rId22"/>
    <p:sldId id="669" r:id="rId23"/>
    <p:sldId id="690" r:id="rId24"/>
    <p:sldId id="671" r:id="rId25"/>
    <p:sldId id="683" r:id="rId26"/>
    <p:sldId id="710" r:id="rId27"/>
    <p:sldId id="732" r:id="rId28"/>
    <p:sldId id="733" r:id="rId29"/>
    <p:sldId id="729" r:id="rId30"/>
    <p:sldId id="722" r:id="rId31"/>
    <p:sldId id="661" r:id="rId32"/>
    <p:sldId id="466" r:id="rId33"/>
    <p:sldId id="556" r:id="rId34"/>
    <p:sldId id="687" r:id="rId35"/>
    <p:sldId id="734" r:id="rId36"/>
    <p:sldId id="728" r:id="rId37"/>
    <p:sldId id="731" r:id="rId38"/>
    <p:sldId id="672" r:id="rId39"/>
    <p:sldId id="730" r:id="rId40"/>
    <p:sldId id="712" r:id="rId41"/>
    <p:sldId id="719" r:id="rId42"/>
    <p:sldId id="592" r:id="rId43"/>
    <p:sldId id="593" r:id="rId44"/>
    <p:sldId id="695" r:id="rId45"/>
    <p:sldId id="620" r:id="rId46"/>
    <p:sldId id="688" r:id="rId47"/>
    <p:sldId id="705" r:id="rId48"/>
    <p:sldId id="636" r:id="rId49"/>
    <p:sldId id="662" r:id="rId50"/>
  </p:sldIdLst>
  <p:sldSz cx="12192000" cy="6858000"/>
  <p:notesSz cx="6858000" cy="9144000"/>
  <p:embeddedFontLst>
    <p:embeddedFont>
      <p:font typeface="Cambria Math" panose="02040503050406030204" pitchFamily="18" charset="0"/>
      <p:regular r:id="rId53"/>
    </p:embeddedFont>
    <p:embeddedFont>
      <p:font typeface="Raleway" pitchFamily="2" charset="0"/>
      <p:regular r:id="rId54"/>
      <p:bold r:id="rId55"/>
      <p:italic r:id="rId56"/>
      <p:boldItalic r:id="rId57"/>
    </p:embeddedFont>
    <p:embeddedFont>
      <p:font typeface="Times" panose="02020603050405020304" pitchFamily="18" charset="0"/>
      <p:regular r:id="rId58"/>
      <p:bold r:id="rId59"/>
      <p:italic r:id="rId60"/>
      <p:boldItalic r:id="rId61"/>
    </p:embeddedFont>
    <p:embeddedFont>
      <p:font typeface="Trebuchet MS" panose="020B060302020202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3797C1-F498-5E10-02C3-ABAD27225776}" name="Neethling, PH, Prof [pietern@sun.ac.za]" initials="PN" userId="S::pietern@sun.ac.za::8b03b0a9-740f-4ae3-bd2e-aaf993fb8e25" providerId="AD"/>
  <p188:author id="{D353FFD6-280E-5B9D-B85D-D547DDE0CFD4}" name="Fouche, EE, Mnr [21598835@sun.ac.za]" initials="EF" userId="S::21598835@sun.ac.za::e0a5caaa-a98c-4918-8d45-0f7a521578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E1B"/>
    <a:srgbClr val="000000"/>
    <a:srgbClr val="D8560E"/>
    <a:srgbClr val="6FA6AD"/>
    <a:srgbClr val="90D58D"/>
    <a:srgbClr val="7694A6"/>
    <a:srgbClr val="0F990F"/>
    <a:srgbClr val="658D1B"/>
    <a:srgbClr val="B79962"/>
    <a:srgbClr val="4D5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5033" autoAdjust="0"/>
  </p:normalViewPr>
  <p:slideViewPr>
    <p:cSldViewPr snapToGrid="0" snapToObjects="1" showGuides="1">
      <p:cViewPr varScale="1">
        <p:scale>
          <a:sx n="91" d="100"/>
          <a:sy n="91" d="100"/>
        </p:scale>
        <p:origin x="370" y="58"/>
      </p:cViewPr>
      <p:guideLst>
        <p:guide orient="horz" pos="2160"/>
        <p:guide pos="3840"/>
      </p:guideLst>
    </p:cSldViewPr>
  </p:slid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A52AD0-CEDF-8FB8-2E95-3DA8803C88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B78EBB-5A11-ED78-DDB9-A030E3D56C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060B5-5174-415F-A71C-32380276D346}" type="datetimeFigureOut">
              <a:rPr lang="en-ZA" smtClean="0"/>
              <a:t>2026/07/05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4731C-22E0-0A79-A5CC-95447C115F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705E9-EE6D-4EC9-5A2C-A5E4C3D461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8CD1B-6D33-4443-87B7-000E5BB6AF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541590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69B49-EEFB-4B49-ACAD-82B53A8DDF70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F6EFC-B03E-874C-9CD9-41B66C8AE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954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82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87304-6637-CD61-0B2B-3E8FE0324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16F287-721B-1185-288B-2F656C963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A0AD5E-18F1-4331-F0CA-7DD32F9E0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FD867-3AD4-746E-3571-9DD128797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B9A98-3EF5-0D95-617B-4E5C0CC00E2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19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263AD-EB3F-51DF-C09A-575ED0132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2B6E4-57A5-1148-143E-57C7F8964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0FA48-ECF1-A01E-8233-9F50CEAF7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AB1CE-07D7-FD8B-86BF-004BAE28FA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7533B-0599-89C2-C2D2-9ECFC7F98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94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C6FDD-B82E-9DA5-715D-5BA759BF9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24AD47-3F56-242A-5C65-DAF270B35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09F9A-22DD-CC50-2929-F40CDE365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B48F0F-3162-02B7-EEDB-9788DE56F8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77E4C-8AF6-1CE9-CDC9-B2A116EB3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21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9D76E-BD99-E369-B2DD-DCC9A3B41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8F7D8B-42CF-57AD-9841-4835E842F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F768E3-6E08-A12F-17BA-B698D8957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05D8F-929B-88CD-C060-8F96669D2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A3442-9199-BF29-6AA5-D431127AE6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46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D47F-B889-4292-BA80-4B60B226F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761E33-85BA-8DE3-54BD-B924CDAD6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2F274-3C2E-E5C8-006A-FF947D9AD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157EB-FBAB-27FD-35BC-95F06D161D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364C7-B48C-D77E-B4C0-926F3DF1D2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78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4BE19-0731-9816-F381-1998AB0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F5EF7F-C425-0C28-57B5-C5AA0EF4D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A3B81C-99E4-1530-82FA-12DAC0AE5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9A1FD-1BFA-2071-3EDD-39003C81F5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A6CE62-F4B1-D94B-6BC6-7890A416C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17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6BDA4-026C-7B98-3988-992979DDE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9C32E-309E-297C-729C-40E9918CE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300058-89DE-0DBB-C795-85247A4FA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02BC9-676E-9CB1-A454-9958BB09EA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2FA40-25F7-62CF-543D-EA4F86F8A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21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7A8BD-82A5-CC88-A9C3-4B6EC7F6F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514154-6699-A748-A46C-0C79A046E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A04AEE-D048-0D95-7383-6852058AC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EF035-E0C4-BD0B-6177-AD0DC861D8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D2350-5116-CBA7-AA65-40B68F73B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6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1E739-AAE4-BD5F-065A-6CA71E971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F41327-2548-EC79-7133-BD3F14761B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AC0BA7-5AAD-CC6F-4304-6126CD240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1F979-E620-69F4-0113-CE015EB6CA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4A0B2-9663-850F-14AF-4C68636B5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91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EA930-AC9A-FD01-8FBC-3FB69E3D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12BAAA-D9F9-5A57-82F6-D43CCCC6D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971713-125F-802A-6C74-0DBA0EA13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73097-ECDE-AE2D-5F83-A37695A4AC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3CEBF-3452-9BD4-4251-4BC2EA6311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3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8578A-383F-DB2D-5DB3-795B9A56CC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11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D3FC4-D7D3-4D92-76DD-43D70CE3C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9B1A67-C3FB-05C9-E891-153D83675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91FFCD-3A8F-AB3E-B122-0942E6463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DEEFA-D13F-9975-9C1F-E30A2FB0F7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9784B-B90B-F4BE-3957-EE2FF3EFB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2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7E565-F212-ECF2-696C-72A34E4DE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FA78B-5F5B-61F5-7252-01318AA46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C2A77E-5FF7-9B0C-BD92-86BF40E252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E3851-CD05-55B7-0A63-6472D71455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AA0C7-5F9B-4862-2232-6ECEA2E57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68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C3F8D-7A0E-B54F-242F-A5C87D65D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9A0CDD-E565-1D52-CD26-7F4DAF29B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DAE84-6827-4997-73BC-BAFC2EFBC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5422D-4D04-3CE5-417E-01B6BF0CDF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52CBB-A3FA-E0E9-75E8-A7EAC84A0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87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82B66-D483-50E2-BD4B-76A63FBE2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B2497F-906E-D0D5-D46A-77DD98ECD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380D8F-FAD0-13B0-97A8-7ED2014EA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FA12D-8D31-ABA3-3163-2DE1ADBCB6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BABAA-4BE1-ACFC-C557-FE505E71D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33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D45B5-B723-3DE6-0B2F-EAA0A06C2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36BE8-1E73-874F-285D-28FFCA3C6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E25BA-A473-404A-75A8-19B4CE852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F3989-016A-33BB-B4BD-F485490701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0E6B5-7CFD-9BDF-539B-FBFFC0AE2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35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solidFill>
                <a:srgbClr val="000000"/>
              </a:solidFill>
              <a:latin typeface="Raleway" panose="020B0003030101060003" pitchFamily="34" charset="0"/>
            </a:endParaRPr>
          </a:p>
          <a:p>
            <a:endParaRPr lang="en-GB" b="0" dirty="0">
              <a:solidFill>
                <a:srgbClr val="000000"/>
              </a:solidFill>
              <a:latin typeface="Raleway" panose="020B00030301010600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09C5-89C5-EC65-C112-9CE7EDA423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79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E9A45-0D01-D7C3-50E6-0A5237AED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4D0C18-6C65-55C1-B60D-56103F2493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43FF5C-9756-14CB-05B9-9BA64A747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9C784-2488-F18A-CB62-0D95A984DB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517A7-95CD-D782-D272-227FFACA3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66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B5095-597E-8EB8-57C0-5E132388F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77D2F-E561-98C3-FFEB-A866D5B5B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336FE3-C9B1-B238-1190-69CB82978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64EC4D-DE68-4E88-0525-47873D3A36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E1B48-7D75-BC6F-1F3E-1B630C718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65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7C02D-42D2-4A87-8BCA-D199DA742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136965-6384-5F3C-F5A6-2503AA54E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8184F-F1E1-BB4A-F6C8-9A45FE6C8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A9C2E-7056-47B0-9A0B-DC0CF274DD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D5E8C-5092-F656-E83B-0CA1B88C9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712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002A4-78EF-1E55-08FC-91FD2E8A2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A25F9-2E1B-11CC-433B-A04B9BB98B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CAF4C6-0039-7408-762B-B0C65CBDF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831992-FE24-07F0-F2DD-BD0219C3BC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1CEA0-E7FF-85AA-B18A-800A102B3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6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75768-1D37-795B-8CFD-8DB795E8C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BDB88-4B09-A63A-8E16-34497E9B7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511453-BCF7-5E43-A713-36B15E103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65D06-18F8-99D4-7523-D552182C10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7C95D-44B7-AF85-9CD8-2E91ADA03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08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AC423-A50C-7DCC-4EF6-204510D80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741569-6476-9CF1-9298-4A0CB7984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BB9394-C2F4-1B97-E510-F27060F08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2BBB7-EE6A-5499-2B66-18A9E851DB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539BC-17E9-D58E-727F-E313A75CC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916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64256-FD19-89E9-99B7-E7E1AF4C9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A3E797-E382-D617-2AFC-F01DED70B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82E084-8E1E-D2FC-A405-8C5EE885A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97502-1C53-4CFB-4F22-E550677110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09A69-4351-9DC7-0BBA-06401B1053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04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39084-9165-AAF3-DA12-DDA1384FD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DB93C9-9FDF-2BEF-4D3E-F23A2B713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47FB4E-5DC4-8476-1002-2CB798FD6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586B9-AB5B-8F24-6C28-CF2E3787D7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E9275-4DDC-4EC6-95EB-0E27A9E32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538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AD081-FDC5-91B4-61C9-232B7140D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D875E5-F75E-CD98-7FD8-C218DE0AF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0930F-75A4-75B9-304C-0AB6975A0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2D4BA-63C6-3538-32B0-5D3FF3EE80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2AC6E-FF79-365F-F2F9-CBC43A674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215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F90D1-FEB9-D598-EF0B-01299A09D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352C45-1DC2-439F-F169-403B08994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C5BF08-3835-2733-07F6-0508330D7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7744BE-3374-907A-6588-75C925D958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FE139-335D-8126-B665-5448AE935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21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842C4-43AB-9E49-5B5D-613837840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A3DD63-4C9F-5F88-EF29-FBBDD1DD9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8870B-90C0-351C-2225-0205BAC89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64039-CE3F-16D1-415A-701DF18271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D5B44-7457-70AE-4A33-8863E4EFE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347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E06CF-EE94-3092-383B-C9CE86E65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35D7A4-92CC-153B-AA9E-B8B5357D3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3B2CA8-A703-7B0E-DEB3-08BDD30AF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3D9DC-B305-5D4D-4E8F-92656B9945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FCA70-A3D4-8D41-3B19-CBD516A2B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24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err="1"/>
              <a:t>Opthalmology</a:t>
            </a:r>
            <a:r>
              <a:rPr lang="en-ZA" dirty="0"/>
              <a:t>: First used for retinal imaging</a:t>
            </a:r>
          </a:p>
          <a:p>
            <a:r>
              <a:rPr lang="en-ZA" dirty="0"/>
              <a:t>Cardiology: coronary arteries using fibre based OCT</a:t>
            </a:r>
          </a:p>
          <a:p>
            <a:r>
              <a:rPr lang="en-ZA" dirty="0"/>
              <a:t>Dermatology: diagnosis of skin tumours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Brain imaging (fruit flies, mice)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Control additive manufacturing through real-time inspection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5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8E32-DC5B-E478-31BC-FB12084F7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94F118-4AD5-C1F1-620C-ED0A7C6838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138CC8-FD21-F8CA-91C3-B939E99DA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C2C83C-0869-2E65-B9E2-C8F1BDF005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D619A-3A34-EED8-1AE6-1B02ADDDC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31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BA75E-19E5-A9F5-421E-A3CBC88B9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AA840-A7AC-5DF0-800C-F89EB9766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94F2A3-3B69-C874-492F-6AE69EEFC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93B99-8B9A-AAA2-4200-106368347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B9523-4FF2-9B15-0687-DD4C65DA9D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15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In the field of Radar, many groups have worked on improving the resolution of their range finding setups.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20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9D461-799F-F3B8-DA8E-77FA8BE79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0476C5-1B6C-EE66-2F04-8DE7C145F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FA52A-2515-FFFD-F1A0-582F7CF3A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C4EB0-025D-E7F0-2403-8A0EE52E78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9C115-7636-A352-DF1F-C7AF6B555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05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8D72A-2636-4D2B-46AE-5AAF7FEB3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8CBB2C-3BBA-0650-085B-5822239E7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33CDCB-E19D-6F69-D01E-62D4897AA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7FBD2-CE7C-0068-79DF-B568916CA2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6145D-4FB8-6BF3-0340-5A22E577D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6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hyperlink" Target="http://www.sun.ac.za/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 cover up">
            <a:extLst>
              <a:ext uri="{FF2B5EF4-FFF2-40B4-BE49-F238E27FC236}">
                <a16:creationId xmlns:a16="http://schemas.microsoft.com/office/drawing/2014/main" id="{3B3DFE7B-CACE-164B-BD6C-72157F55C2C4}"/>
              </a:ext>
            </a:extLst>
          </p:cNvPr>
          <p:cNvSpPr/>
          <p:nvPr userDrawn="1"/>
        </p:nvSpPr>
        <p:spPr>
          <a:xfrm>
            <a:off x="0" y="0"/>
            <a:ext cx="12192000" cy="26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Maroon Strip">
            <a:extLst>
              <a:ext uri="{FF2B5EF4-FFF2-40B4-BE49-F238E27FC236}">
                <a16:creationId xmlns:a16="http://schemas.microsoft.com/office/drawing/2014/main" id="{C072B995-99B2-E042-8D4A-31D5507DD1A5}"/>
              </a:ext>
            </a:extLst>
          </p:cNvPr>
          <p:cNvSpPr/>
          <p:nvPr userDrawn="1"/>
        </p:nvSpPr>
        <p:spPr>
          <a:xfrm>
            <a:off x="0" y="6597650"/>
            <a:ext cx="12204000" cy="3096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ld Strip">
            <a:extLst>
              <a:ext uri="{FF2B5EF4-FFF2-40B4-BE49-F238E27FC236}">
                <a16:creationId xmlns:a16="http://schemas.microsoft.com/office/drawing/2014/main" id="{268BA6F1-BCAB-3843-8023-4A3E48026E91}"/>
              </a:ext>
            </a:extLst>
          </p:cNvPr>
          <p:cNvSpPr/>
          <p:nvPr userDrawn="1"/>
        </p:nvSpPr>
        <p:spPr>
          <a:xfrm flipV="1">
            <a:off x="0" y="1334681"/>
            <a:ext cx="12204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accent2"/>
              </a:solidFill>
            </a:endParaRPr>
          </a:p>
        </p:txBody>
      </p:sp>
      <p:pic>
        <p:nvPicPr>
          <p:cNvPr id="8" name="SU Logo">
            <a:extLst>
              <a:ext uri="{FF2B5EF4-FFF2-40B4-BE49-F238E27FC236}">
                <a16:creationId xmlns:a16="http://schemas.microsoft.com/office/drawing/2014/main" id="{16453114-5E74-5746-8508-7AC1A0988244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38962" y="14124"/>
            <a:ext cx="3053038" cy="1038473"/>
          </a:xfrm>
          <a:prstGeom prst="rect">
            <a:avLst/>
          </a:prstGeom>
        </p:spPr>
      </p:pic>
      <p:sp>
        <p:nvSpPr>
          <p:cNvPr id="6" name="Faculty name">
            <a:extLst>
              <a:ext uri="{FF2B5EF4-FFF2-40B4-BE49-F238E27FC236}">
                <a16:creationId xmlns:a16="http://schemas.microsoft.com/office/drawing/2014/main" id="{5E7F8987-E871-344D-94F9-0BBE5683B974}"/>
              </a:ext>
            </a:extLst>
          </p:cNvPr>
          <p:cNvSpPr txBox="1"/>
          <p:nvPr userDrawn="1"/>
        </p:nvSpPr>
        <p:spPr>
          <a:xfrm>
            <a:off x="515938" y="394860"/>
            <a:ext cx="8549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0" i="0" dirty="0">
                <a:solidFill>
                  <a:schemeClr val="accent2"/>
                </a:solidFill>
                <a:latin typeface="Trebuchet MS" panose="020B0703020202090204" pitchFamily="34" charset="0"/>
              </a:rPr>
              <a:t>Science | </a:t>
            </a:r>
            <a:r>
              <a:rPr lang="en-GB" sz="1200" b="0" i="0" dirty="0" err="1">
                <a:solidFill>
                  <a:schemeClr val="accent2"/>
                </a:solidFill>
                <a:latin typeface="Trebuchet MS" panose="020B0703020202090204" pitchFamily="34" charset="0"/>
              </a:rPr>
              <a:t>EyobuNzululwazi</a:t>
            </a:r>
            <a:r>
              <a:rPr lang="en-GB" sz="1200" b="0" i="0" dirty="0">
                <a:solidFill>
                  <a:schemeClr val="accent2"/>
                </a:solidFill>
                <a:latin typeface="Trebuchet MS" panose="020B0703020202090204" pitchFamily="34" charset="0"/>
              </a:rPr>
              <a:t> | </a:t>
            </a:r>
            <a:r>
              <a:rPr lang="en-GB" sz="1200" b="0" i="0" dirty="0" err="1">
                <a:solidFill>
                  <a:schemeClr val="accent2"/>
                </a:solidFill>
                <a:latin typeface="Trebuchet MS" panose="020B0703020202090204" pitchFamily="34" charset="0"/>
              </a:rPr>
              <a:t>Natuurwetenskappe</a:t>
            </a:r>
            <a:endParaRPr lang="en-GB" sz="1200" b="0" i="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2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93AB1A-DE35-814E-B4D7-705647789F64}"/>
              </a:ext>
            </a:extLst>
          </p:cNvPr>
          <p:cNvSpPr/>
          <p:nvPr userDrawn="1"/>
        </p:nvSpPr>
        <p:spPr>
          <a:xfrm>
            <a:off x="0" y="1"/>
            <a:ext cx="12192000" cy="26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SU Logo">
            <a:extLst>
              <a:ext uri="{FF2B5EF4-FFF2-40B4-BE49-F238E27FC236}">
                <a16:creationId xmlns:a16="http://schemas.microsoft.com/office/drawing/2014/main" id="{F6B0F381-43D5-8F47-AEC8-22B88A2F5BF2}"/>
              </a:ext>
            </a:extLst>
          </p:cNvPr>
          <p:cNvGrpSpPr/>
          <p:nvPr userDrawn="1"/>
        </p:nvGrpSpPr>
        <p:grpSpPr>
          <a:xfrm>
            <a:off x="10305877" y="-78189"/>
            <a:ext cx="1647998" cy="2299183"/>
            <a:chOff x="10334452" y="-78189"/>
            <a:chExt cx="1647998" cy="2299183"/>
          </a:xfrm>
        </p:grpSpPr>
        <p:sp>
          <p:nvSpPr>
            <p:cNvPr id="9" name="Maroon rectangle">
              <a:extLst>
                <a:ext uri="{FF2B5EF4-FFF2-40B4-BE49-F238E27FC236}">
                  <a16:creationId xmlns:a16="http://schemas.microsoft.com/office/drawing/2014/main" id="{261000E2-E23F-344F-828D-58C042844232}"/>
                </a:ext>
              </a:extLst>
            </p:cNvPr>
            <p:cNvSpPr/>
            <p:nvPr userDrawn="1"/>
          </p:nvSpPr>
          <p:spPr>
            <a:xfrm>
              <a:off x="10356677" y="-28347"/>
              <a:ext cx="1603549" cy="2199499"/>
            </a:xfrm>
            <a:custGeom>
              <a:avLst/>
              <a:gdLst>
                <a:gd name="connsiteX0" fmla="*/ 0 w 1483210"/>
                <a:gd name="connsiteY0" fmla="*/ 0 h 2273984"/>
                <a:gd name="connsiteX1" fmla="*/ 1483210 w 1483210"/>
                <a:gd name="connsiteY1" fmla="*/ 0 h 2273984"/>
                <a:gd name="connsiteX2" fmla="*/ 1483210 w 1483210"/>
                <a:gd name="connsiteY2" fmla="*/ 1061932 h 2273984"/>
                <a:gd name="connsiteX3" fmla="*/ 1483210 w 1483210"/>
                <a:gd name="connsiteY3" fmla="*/ 1062458 h 2273984"/>
                <a:gd name="connsiteX4" fmla="*/ 1483210 w 1483210"/>
                <a:gd name="connsiteY4" fmla="*/ 2093092 h 2273984"/>
                <a:gd name="connsiteX5" fmla="*/ 1364831 w 1483210"/>
                <a:gd name="connsiteY5" fmla="*/ 2273980 h 2273984"/>
                <a:gd name="connsiteX6" fmla="*/ 37146 w 1483210"/>
                <a:gd name="connsiteY6" fmla="*/ 2273980 h 2273984"/>
                <a:gd name="connsiteX7" fmla="*/ 8 w 1483210"/>
                <a:gd name="connsiteY7" fmla="*/ 2232464 h 2273984"/>
                <a:gd name="connsiteX8" fmla="*/ 8 w 1483210"/>
                <a:gd name="connsiteY8" fmla="*/ 1143679 h 2273984"/>
                <a:gd name="connsiteX9" fmla="*/ 8 w 1483210"/>
                <a:gd name="connsiteY9" fmla="*/ 1062458 h 2273984"/>
                <a:gd name="connsiteX10" fmla="*/ 0 w 1483210"/>
                <a:gd name="connsiteY10" fmla="*/ 1062458 h 227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3210" h="2273984">
                  <a:moveTo>
                    <a:pt x="0" y="0"/>
                  </a:moveTo>
                  <a:lnTo>
                    <a:pt x="1483210" y="0"/>
                  </a:lnTo>
                  <a:lnTo>
                    <a:pt x="1483210" y="1061932"/>
                  </a:lnTo>
                  <a:lnTo>
                    <a:pt x="1483210" y="1062458"/>
                  </a:lnTo>
                  <a:lnTo>
                    <a:pt x="1483210" y="2093092"/>
                  </a:lnTo>
                  <a:cubicBezTo>
                    <a:pt x="1483210" y="2277422"/>
                    <a:pt x="1364831" y="2273980"/>
                    <a:pt x="1364831" y="2273980"/>
                  </a:cubicBezTo>
                  <a:lnTo>
                    <a:pt x="37146" y="2273980"/>
                  </a:lnTo>
                  <a:cubicBezTo>
                    <a:pt x="-1504" y="2273980"/>
                    <a:pt x="8" y="2232464"/>
                    <a:pt x="8" y="2232464"/>
                  </a:cubicBezTo>
                  <a:cubicBezTo>
                    <a:pt x="8" y="2232464"/>
                    <a:pt x="8" y="1691002"/>
                    <a:pt x="8" y="1143679"/>
                  </a:cubicBezTo>
                  <a:lnTo>
                    <a:pt x="8" y="1062458"/>
                  </a:lnTo>
                  <a:lnTo>
                    <a:pt x="0" y="106245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ZA"/>
            </a:p>
          </p:txBody>
        </p:sp>
        <p:pic>
          <p:nvPicPr>
            <p:cNvPr id="10" name="SU Logo">
              <a:extLst>
                <a:ext uri="{FF2B5EF4-FFF2-40B4-BE49-F238E27FC236}">
                  <a16:creationId xmlns:a16="http://schemas.microsoft.com/office/drawing/2014/main" id="{1A60DA07-B7E1-3349-8E46-6002A378C90B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334452" y="-78189"/>
              <a:ext cx="1647998" cy="2299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651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Maroon Shape">
            <a:extLst>
              <a:ext uri="{FF2B5EF4-FFF2-40B4-BE49-F238E27FC236}">
                <a16:creationId xmlns:a16="http://schemas.microsoft.com/office/drawing/2014/main" id="{C540E7FC-3975-8549-A19D-96F591CB5841}"/>
              </a:ext>
            </a:extLst>
          </p:cNvPr>
          <p:cNvGrpSpPr/>
          <p:nvPr userDrawn="1"/>
        </p:nvGrpSpPr>
        <p:grpSpPr>
          <a:xfrm>
            <a:off x="274459" y="268928"/>
            <a:ext cx="11654016" cy="3729761"/>
            <a:chOff x="274459" y="268928"/>
            <a:chExt cx="11654016" cy="37297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221D64-C34C-514B-A8C9-E29CF9197202}"/>
                </a:ext>
              </a:extLst>
            </p:cNvPr>
            <p:cNvSpPr/>
            <p:nvPr userDrawn="1"/>
          </p:nvSpPr>
          <p:spPr>
            <a:xfrm>
              <a:off x="274459" y="268928"/>
              <a:ext cx="11654016" cy="28027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Maroon S.cutout">
              <a:extLst>
                <a:ext uri="{FF2B5EF4-FFF2-40B4-BE49-F238E27FC236}">
                  <a16:creationId xmlns:a16="http://schemas.microsoft.com/office/drawing/2014/main" id="{F28B2D78-C71B-7A4B-8F6E-8CD9C811EA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74459" y="268928"/>
              <a:ext cx="11654016" cy="3729761"/>
            </a:xfrm>
            <a:prstGeom prst="rect">
              <a:avLst/>
            </a:prstGeom>
          </p:spPr>
        </p:pic>
      </p:grpSp>
      <p:pic>
        <p:nvPicPr>
          <p:cNvPr id="15" name="SU Logo">
            <a:extLst>
              <a:ext uri="{FF2B5EF4-FFF2-40B4-BE49-F238E27FC236}">
                <a16:creationId xmlns:a16="http://schemas.microsoft.com/office/drawing/2014/main" id="{9D02CB2A-9D00-3547-9574-1D3B24F5E6C1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333" y="5629886"/>
            <a:ext cx="3817353" cy="1296921"/>
          </a:xfrm>
          <a:prstGeom prst="rect">
            <a:avLst/>
          </a:prstGeom>
        </p:spPr>
      </p:pic>
      <p:pic>
        <p:nvPicPr>
          <p:cNvPr id="7" name="www.">
            <a:hlinkClick r:id="rId4"/>
            <a:extLst>
              <a:ext uri="{FF2B5EF4-FFF2-40B4-BE49-F238E27FC236}">
                <a16:creationId xmlns:a16="http://schemas.microsoft.com/office/drawing/2014/main" id="{DB2C85A5-57BC-6943-8933-4F745735FA57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5436" y="6411358"/>
            <a:ext cx="1165533" cy="92308"/>
          </a:xfrm>
          <a:prstGeom prst="rect">
            <a:avLst/>
          </a:prstGeom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B96B503-1772-C745-BF3A-651DFBBE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399" y="1337518"/>
            <a:ext cx="11114739" cy="249394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0" name="Sub-heading">
            <a:extLst>
              <a:ext uri="{FF2B5EF4-FFF2-40B4-BE49-F238E27FC236}">
                <a16:creationId xmlns:a16="http://schemas.microsoft.com/office/drawing/2014/main" id="{69E239A3-74CE-0242-BDD9-92B89A0A0D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399" y="499753"/>
            <a:ext cx="11114739" cy="5596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FontTx/>
              <a:buNone/>
              <a:defRPr lang="en-US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r>
              <a:rPr lang="en-US" sz="2800" b="0" dirty="0">
                <a:solidFill>
                  <a:schemeClr val="accent2"/>
                </a:solidFill>
              </a:rPr>
              <a:t>Sub-heading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423D983-797E-D340-B07E-6AC926483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122498"/>
            <a:ext cx="11125200" cy="1026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49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Artwork">
            <a:extLst>
              <a:ext uri="{FF2B5EF4-FFF2-40B4-BE49-F238E27FC236}">
                <a16:creationId xmlns:a16="http://schemas.microsoft.com/office/drawing/2014/main" id="{E886AB9F-12AF-5341-9459-A975CCEBF45E}"/>
              </a:ext>
            </a:extLst>
          </p:cNvPr>
          <p:cNvGrpSpPr/>
          <p:nvPr userDrawn="1"/>
        </p:nvGrpSpPr>
        <p:grpSpPr>
          <a:xfrm>
            <a:off x="277278" y="262813"/>
            <a:ext cx="11659525" cy="6336087"/>
            <a:chOff x="277278" y="262813"/>
            <a:chExt cx="11659525" cy="6336087"/>
          </a:xfrm>
        </p:grpSpPr>
        <p:sp>
          <p:nvSpPr>
            <p:cNvPr id="17" name="Steel Grey S.cutout shape">
              <a:extLst>
                <a:ext uri="{FF2B5EF4-FFF2-40B4-BE49-F238E27FC236}">
                  <a16:creationId xmlns:a16="http://schemas.microsoft.com/office/drawing/2014/main" id="{CAFC848C-A458-3142-A797-8B0C9DE8A70E}"/>
                </a:ext>
              </a:extLst>
            </p:cNvPr>
            <p:cNvSpPr/>
            <p:nvPr/>
          </p:nvSpPr>
          <p:spPr>
            <a:xfrm>
              <a:off x="277278" y="262813"/>
              <a:ext cx="11603659" cy="6336087"/>
            </a:xfrm>
            <a:custGeom>
              <a:avLst/>
              <a:gdLst>
                <a:gd name="connsiteX0" fmla="*/ 9141818 w 11641324"/>
                <a:gd name="connsiteY0" fmla="*/ 0 h 6336087"/>
                <a:gd name="connsiteX1" fmla="*/ 39 w 11641324"/>
                <a:gd name="connsiteY1" fmla="*/ 0 h 6336087"/>
                <a:gd name="connsiteX2" fmla="*/ 39 w 11641324"/>
                <a:gd name="connsiteY2" fmla="*/ 6158082 h 6336087"/>
                <a:gd name="connsiteX3" fmla="*/ 177361 w 11641324"/>
                <a:gd name="connsiteY3" fmla="*/ 6336068 h 6336087"/>
                <a:gd name="connsiteX4" fmla="*/ 11075353 w 11641324"/>
                <a:gd name="connsiteY4" fmla="*/ 6336068 h 6336087"/>
                <a:gd name="connsiteX5" fmla="*/ 11641324 w 11641324"/>
                <a:gd name="connsiteY5" fmla="*/ 5561304 h 6336087"/>
                <a:gd name="connsiteX6" fmla="*/ 11641324 w 11641324"/>
                <a:gd name="connsiteY6" fmla="*/ 4463208 h 6336087"/>
                <a:gd name="connsiteX7" fmla="*/ 10041786 w 11641324"/>
                <a:gd name="connsiteY7" fmla="*/ 2050230 h 6336087"/>
                <a:gd name="connsiteX8" fmla="*/ 9141818 w 11641324"/>
                <a:gd name="connsiteY8" fmla="*/ 0 h 633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41324" h="6336087">
                  <a:moveTo>
                    <a:pt x="9141818" y="0"/>
                  </a:moveTo>
                  <a:lnTo>
                    <a:pt x="39" y="0"/>
                  </a:lnTo>
                  <a:cubicBezTo>
                    <a:pt x="39" y="200774"/>
                    <a:pt x="39" y="6158082"/>
                    <a:pt x="39" y="6158082"/>
                  </a:cubicBezTo>
                  <a:cubicBezTo>
                    <a:pt x="39" y="6158082"/>
                    <a:pt x="-7248" y="6336068"/>
                    <a:pt x="177361" y="6336068"/>
                  </a:cubicBezTo>
                  <a:lnTo>
                    <a:pt x="11075353" y="6336068"/>
                  </a:lnTo>
                  <a:cubicBezTo>
                    <a:pt x="11075353" y="6336068"/>
                    <a:pt x="11641324" y="6350849"/>
                    <a:pt x="11641324" y="5561304"/>
                  </a:cubicBezTo>
                  <a:lnTo>
                    <a:pt x="11641324" y="4463208"/>
                  </a:lnTo>
                  <a:cubicBezTo>
                    <a:pt x="11641324" y="3913237"/>
                    <a:pt x="11009768" y="2985121"/>
                    <a:pt x="10041786" y="2050230"/>
                  </a:cubicBezTo>
                  <a:cubicBezTo>
                    <a:pt x="9136960" y="1176927"/>
                    <a:pt x="8995468" y="610327"/>
                    <a:pt x="9141818" y="0"/>
                  </a:cubicBezTo>
                </a:path>
              </a:pathLst>
            </a:custGeom>
            <a:solidFill>
              <a:srgbClr val="4D5356"/>
            </a:solidFill>
            <a:ln w="60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42" name="Supergraphic">
              <a:extLst>
                <a:ext uri="{FF2B5EF4-FFF2-40B4-BE49-F238E27FC236}">
                  <a16:creationId xmlns:a16="http://schemas.microsoft.com/office/drawing/2014/main" id="{A4D5BEF2-40C2-7144-9A5D-92F19CC58E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9504863" y="263824"/>
              <a:ext cx="2431940" cy="3763294"/>
            </a:xfrm>
            <a:prstGeom prst="rect">
              <a:avLst/>
            </a:prstGeom>
          </p:spPr>
        </p:pic>
      </p:grpSp>
      <p:pic>
        <p:nvPicPr>
          <p:cNvPr id="9" name="SU Logo">
            <a:extLst>
              <a:ext uri="{FF2B5EF4-FFF2-40B4-BE49-F238E27FC236}">
                <a16:creationId xmlns:a16="http://schemas.microsoft.com/office/drawing/2014/main" id="{31036DB9-19E5-0242-80C8-1AA1A85097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4723" y="417397"/>
            <a:ext cx="6487472" cy="2204077"/>
          </a:xfrm>
          <a:prstGeom prst="rect">
            <a:avLst/>
          </a:prstGeom>
        </p:spPr>
      </p:pic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0E710515-7550-994E-91CE-53CA0C1E1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4556510"/>
            <a:ext cx="11131550" cy="193318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ub-heading">
            <a:extLst>
              <a:ext uri="{FF2B5EF4-FFF2-40B4-BE49-F238E27FC236}">
                <a16:creationId xmlns:a16="http://schemas.microsoft.com/office/drawing/2014/main" id="{6E993E8A-8EFD-4149-B245-6D4F4AD5EC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8166" y="3588807"/>
            <a:ext cx="10530557" cy="9216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marL="18288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763477BA-1E73-034F-9408-57C6C95D9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7" y="2523552"/>
            <a:ext cx="10530558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60303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Divider">
    <p:bg>
      <p:bgPr>
        <a:solidFill>
          <a:srgbClr val="60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rtwork">
            <a:extLst>
              <a:ext uri="{FF2B5EF4-FFF2-40B4-BE49-F238E27FC236}">
                <a16:creationId xmlns:a16="http://schemas.microsoft.com/office/drawing/2014/main" id="{EF02D217-2D92-424B-B46F-719843CFE6FD}"/>
              </a:ext>
            </a:extLst>
          </p:cNvPr>
          <p:cNvGrpSpPr/>
          <p:nvPr userDrawn="1"/>
        </p:nvGrpSpPr>
        <p:grpSpPr>
          <a:xfrm>
            <a:off x="263527" y="266050"/>
            <a:ext cx="2861930" cy="6323943"/>
            <a:chOff x="263527" y="266050"/>
            <a:chExt cx="2861930" cy="6323943"/>
          </a:xfrm>
        </p:grpSpPr>
        <p:pic>
          <p:nvPicPr>
            <p:cNvPr id="7" name="Pattern bottom">
              <a:extLst>
                <a:ext uri="{FF2B5EF4-FFF2-40B4-BE49-F238E27FC236}">
                  <a16:creationId xmlns:a16="http://schemas.microsoft.com/office/drawing/2014/main" id="{56363BD9-3E0F-B747-B6B3-7B8D1FD20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5400000" flipH="1">
              <a:off x="634075" y="4098612"/>
              <a:ext cx="2120833" cy="2861930"/>
            </a:xfrm>
            <a:prstGeom prst="rect">
              <a:avLst/>
            </a:prstGeom>
          </p:spPr>
        </p:pic>
        <p:pic>
          <p:nvPicPr>
            <p:cNvPr id="6" name="Pattern top">
              <a:extLst>
                <a:ext uri="{FF2B5EF4-FFF2-40B4-BE49-F238E27FC236}">
                  <a16:creationId xmlns:a16="http://schemas.microsoft.com/office/drawing/2014/main" id="{0D22A5C3-C7B5-DA4D-89D8-8F3722DBA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6200000">
              <a:off x="634075" y="-104498"/>
              <a:ext cx="2120833" cy="2861930"/>
            </a:xfrm>
            <a:prstGeom prst="rect">
              <a:avLst/>
            </a:prstGeom>
          </p:spPr>
        </p:pic>
      </p:grpSp>
      <p:sp>
        <p:nvSpPr>
          <p:cNvPr id="5" name="Content placeholder">
            <a:extLst>
              <a:ext uri="{FF2B5EF4-FFF2-40B4-BE49-F238E27FC236}">
                <a16:creationId xmlns:a16="http://schemas.microsoft.com/office/drawing/2014/main" id="{B42E7065-7CEA-2B43-84C2-71B3BFBD4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085" y="565150"/>
            <a:ext cx="7961053" cy="601852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ub-heading">
            <a:extLst>
              <a:ext uri="{FF2B5EF4-FFF2-40B4-BE49-F238E27FC236}">
                <a16:creationId xmlns:a16="http://schemas.microsoft.com/office/drawing/2014/main" id="{F5550619-0EA7-464C-A7DF-9D5387B796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347" y="3473705"/>
            <a:ext cx="3019718" cy="995455"/>
          </a:xfrm>
        </p:spPr>
        <p:txBody>
          <a:bodyPr anchor="ctr">
            <a:normAutofit/>
          </a:bodyPr>
          <a:lstStyle>
            <a:lvl1pPr marL="0" indent="0" algn="l"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marL="18288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39AFE50-141A-204C-8269-30FA4A32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47" y="2402509"/>
            <a:ext cx="3019718" cy="107119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7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">
            <a:extLst>
              <a:ext uri="{FF2B5EF4-FFF2-40B4-BE49-F238E27FC236}">
                <a16:creationId xmlns:a16="http://schemas.microsoft.com/office/drawing/2014/main" id="{6D3B82F5-B03F-2044-9DA6-03E4EE50A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7" y="1435261"/>
            <a:ext cx="11100168" cy="51484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">
            <a:extLst>
              <a:ext uri="{FF2B5EF4-FFF2-40B4-BE49-F238E27FC236}">
                <a16:creationId xmlns:a16="http://schemas.microsoft.com/office/drawing/2014/main" id="{CAAF62E3-E080-8E42-8249-C9755303C2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7" y="282830"/>
            <a:ext cx="11100168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49288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and Content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926C3B62-7A0B-3E46-ABE0-C0299AF10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44" y="2353733"/>
            <a:ext cx="11084138" cy="4229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ub-heading">
            <a:extLst>
              <a:ext uri="{FF2B5EF4-FFF2-40B4-BE49-F238E27FC236}">
                <a16:creationId xmlns:a16="http://schemas.microsoft.com/office/drawing/2014/main" id="{463951CE-3503-4641-B719-12BD6D5F79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244" y="1334558"/>
            <a:ext cx="11084138" cy="10191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lang="en-US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r>
              <a:rPr lang="en-US" sz="2800" b="0" dirty="0">
                <a:solidFill>
                  <a:schemeClr val="accent2"/>
                </a:solidFill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1860C5D-73C8-F84D-ACB9-C2EA80B3A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244" y="282830"/>
            <a:ext cx="11084138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13146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oo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oon rectangle">
            <a:extLst>
              <a:ext uri="{FF2B5EF4-FFF2-40B4-BE49-F238E27FC236}">
                <a16:creationId xmlns:a16="http://schemas.microsoft.com/office/drawing/2014/main" id="{478F8C11-A5F2-8E44-AECF-2D12B6B9A549}"/>
              </a:ext>
            </a:extLst>
          </p:cNvPr>
          <p:cNvSpPr/>
          <p:nvPr userDrawn="1"/>
        </p:nvSpPr>
        <p:spPr>
          <a:xfrm>
            <a:off x="0" y="263459"/>
            <a:ext cx="12192000" cy="1032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">
            <a:extLst>
              <a:ext uri="{FF2B5EF4-FFF2-40B4-BE49-F238E27FC236}">
                <a16:creationId xmlns:a16="http://schemas.microsoft.com/office/drawing/2014/main" id="{6D3B82F5-B03F-2044-9DA6-03E4EE50A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7" y="1435261"/>
            <a:ext cx="11106224" cy="514841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">
            <a:extLst>
              <a:ext uri="{FF2B5EF4-FFF2-40B4-BE49-F238E27FC236}">
                <a16:creationId xmlns:a16="http://schemas.microsoft.com/office/drawing/2014/main" id="{CAAF62E3-E080-8E42-8249-C9755303C2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7" y="276693"/>
            <a:ext cx="11106224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312620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ld rectangle">
            <a:extLst>
              <a:ext uri="{FF2B5EF4-FFF2-40B4-BE49-F238E27FC236}">
                <a16:creationId xmlns:a16="http://schemas.microsoft.com/office/drawing/2014/main" id="{90CDD10C-B547-1E44-AE23-A1AA8DB14248}"/>
              </a:ext>
            </a:extLst>
          </p:cNvPr>
          <p:cNvSpPr/>
          <p:nvPr userDrawn="1"/>
        </p:nvSpPr>
        <p:spPr>
          <a:xfrm>
            <a:off x="0" y="262047"/>
            <a:ext cx="12192000" cy="10399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">
            <a:extLst>
              <a:ext uri="{FF2B5EF4-FFF2-40B4-BE49-F238E27FC236}">
                <a16:creationId xmlns:a16="http://schemas.microsoft.com/office/drawing/2014/main" id="{6D3B82F5-B03F-2044-9DA6-03E4EE50A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7" y="1435262"/>
            <a:ext cx="11106224" cy="51484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">
            <a:extLst>
              <a:ext uri="{FF2B5EF4-FFF2-40B4-BE49-F238E27FC236}">
                <a16:creationId xmlns:a16="http://schemas.microsoft.com/office/drawing/2014/main" id="{CAAF62E3-E080-8E42-8249-C9755303C2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7" y="276693"/>
            <a:ext cx="11106224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24775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on White Bg + Super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rtwork">
            <a:extLst>
              <a:ext uri="{FF2B5EF4-FFF2-40B4-BE49-F238E27FC236}">
                <a16:creationId xmlns:a16="http://schemas.microsoft.com/office/drawing/2014/main" id="{EF6B3EC4-1F48-8E4A-8329-0E3AF1384754}"/>
              </a:ext>
            </a:extLst>
          </p:cNvPr>
          <p:cNvGrpSpPr/>
          <p:nvPr userDrawn="1"/>
        </p:nvGrpSpPr>
        <p:grpSpPr>
          <a:xfrm>
            <a:off x="0" y="252850"/>
            <a:ext cx="11932244" cy="1731266"/>
            <a:chOff x="0" y="265124"/>
            <a:chExt cx="11932244" cy="1731266"/>
          </a:xfrm>
        </p:grpSpPr>
        <p:sp>
          <p:nvSpPr>
            <p:cNvPr id="14" name="Maroon rectangle with cutout">
              <a:extLst>
                <a:ext uri="{FF2B5EF4-FFF2-40B4-BE49-F238E27FC236}">
                  <a16:creationId xmlns:a16="http://schemas.microsoft.com/office/drawing/2014/main" id="{FC6018D1-AF0D-7D4B-84C3-2FADEE60EC6D}"/>
                </a:ext>
              </a:extLst>
            </p:cNvPr>
            <p:cNvSpPr/>
            <p:nvPr userDrawn="1"/>
          </p:nvSpPr>
          <p:spPr>
            <a:xfrm>
              <a:off x="0" y="275733"/>
              <a:ext cx="11287593" cy="1033369"/>
            </a:xfrm>
            <a:custGeom>
              <a:avLst/>
              <a:gdLst>
                <a:gd name="connsiteX0" fmla="*/ 0 w 11320508"/>
                <a:gd name="connsiteY0" fmla="*/ 0 h 1033369"/>
                <a:gd name="connsiteX1" fmla="*/ 10779171 w 11320508"/>
                <a:gd name="connsiteY1" fmla="*/ 0 h 1033369"/>
                <a:gd name="connsiteX2" fmla="*/ 10767888 w 11320508"/>
                <a:gd name="connsiteY2" fmla="*/ 40608 h 1033369"/>
                <a:gd name="connsiteX3" fmla="*/ 11170201 w 11320508"/>
                <a:gd name="connsiteY3" fmla="*/ 891505 h 1033369"/>
                <a:gd name="connsiteX4" fmla="*/ 11320508 w 11320508"/>
                <a:gd name="connsiteY4" fmla="*/ 1033369 h 1033369"/>
                <a:gd name="connsiteX5" fmla="*/ 0 w 11320508"/>
                <a:gd name="connsiteY5" fmla="*/ 1033369 h 103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20508" h="1033369">
                  <a:moveTo>
                    <a:pt x="0" y="0"/>
                  </a:moveTo>
                  <a:lnTo>
                    <a:pt x="10779171" y="0"/>
                  </a:lnTo>
                  <a:lnTo>
                    <a:pt x="10767888" y="40608"/>
                  </a:lnTo>
                  <a:cubicBezTo>
                    <a:pt x="10733880" y="184834"/>
                    <a:pt x="10719755" y="484312"/>
                    <a:pt x="11170201" y="891505"/>
                  </a:cubicBezTo>
                  <a:lnTo>
                    <a:pt x="11320508" y="1033369"/>
                  </a:lnTo>
                  <a:lnTo>
                    <a:pt x="0" y="10333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3" name="Supergraphic">
              <a:extLst>
                <a:ext uri="{FF2B5EF4-FFF2-40B4-BE49-F238E27FC236}">
                  <a16:creationId xmlns:a16="http://schemas.microsoft.com/office/drawing/2014/main" id="{44CC237A-7368-0A40-84EB-1D8B4372F2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813454" y="265124"/>
              <a:ext cx="1118790" cy="1731266"/>
            </a:xfrm>
            <a:prstGeom prst="rect">
              <a:avLst/>
            </a:prstGeom>
          </p:spPr>
        </p:pic>
      </p:grpSp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926C3B62-7A0B-3E46-ABE0-C0299AF10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682" y="1435261"/>
            <a:ext cx="11094112" cy="52635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61860C5D-73C8-F84D-ACB9-C2EA80B3A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7" y="262942"/>
            <a:ext cx="10326165" cy="10519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4187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and Content on White Bg + Super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rtwork">
            <a:extLst>
              <a:ext uri="{FF2B5EF4-FFF2-40B4-BE49-F238E27FC236}">
                <a16:creationId xmlns:a16="http://schemas.microsoft.com/office/drawing/2014/main" id="{8BF9DC89-D51A-3F41-BAAF-D52F3ECEBAEF}"/>
              </a:ext>
            </a:extLst>
          </p:cNvPr>
          <p:cNvGrpSpPr/>
          <p:nvPr userDrawn="1"/>
        </p:nvGrpSpPr>
        <p:grpSpPr>
          <a:xfrm>
            <a:off x="0" y="252850"/>
            <a:ext cx="11932244" cy="1731266"/>
            <a:chOff x="0" y="265124"/>
            <a:chExt cx="11932244" cy="1731266"/>
          </a:xfrm>
        </p:grpSpPr>
        <p:sp>
          <p:nvSpPr>
            <p:cNvPr id="14" name="Maroon rectangle with cutout">
              <a:extLst>
                <a:ext uri="{FF2B5EF4-FFF2-40B4-BE49-F238E27FC236}">
                  <a16:creationId xmlns:a16="http://schemas.microsoft.com/office/drawing/2014/main" id="{827E121C-8AFE-A04E-A2C2-D45336634ABE}"/>
                </a:ext>
              </a:extLst>
            </p:cNvPr>
            <p:cNvSpPr/>
            <p:nvPr userDrawn="1"/>
          </p:nvSpPr>
          <p:spPr>
            <a:xfrm>
              <a:off x="0" y="275733"/>
              <a:ext cx="11287593" cy="1033369"/>
            </a:xfrm>
            <a:custGeom>
              <a:avLst/>
              <a:gdLst>
                <a:gd name="connsiteX0" fmla="*/ 0 w 11320508"/>
                <a:gd name="connsiteY0" fmla="*/ 0 h 1033369"/>
                <a:gd name="connsiteX1" fmla="*/ 10779171 w 11320508"/>
                <a:gd name="connsiteY1" fmla="*/ 0 h 1033369"/>
                <a:gd name="connsiteX2" fmla="*/ 10767888 w 11320508"/>
                <a:gd name="connsiteY2" fmla="*/ 40608 h 1033369"/>
                <a:gd name="connsiteX3" fmla="*/ 11170201 w 11320508"/>
                <a:gd name="connsiteY3" fmla="*/ 891505 h 1033369"/>
                <a:gd name="connsiteX4" fmla="*/ 11320508 w 11320508"/>
                <a:gd name="connsiteY4" fmla="*/ 1033369 h 1033369"/>
                <a:gd name="connsiteX5" fmla="*/ 0 w 11320508"/>
                <a:gd name="connsiteY5" fmla="*/ 1033369 h 103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20508" h="1033369">
                  <a:moveTo>
                    <a:pt x="0" y="0"/>
                  </a:moveTo>
                  <a:lnTo>
                    <a:pt x="10779171" y="0"/>
                  </a:lnTo>
                  <a:lnTo>
                    <a:pt x="10767888" y="40608"/>
                  </a:lnTo>
                  <a:cubicBezTo>
                    <a:pt x="10733880" y="184834"/>
                    <a:pt x="10719755" y="484312"/>
                    <a:pt x="11170201" y="891505"/>
                  </a:cubicBezTo>
                  <a:lnTo>
                    <a:pt x="11320508" y="1033369"/>
                  </a:lnTo>
                  <a:lnTo>
                    <a:pt x="0" y="10333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3" name="Supergraphic">
              <a:extLst>
                <a:ext uri="{FF2B5EF4-FFF2-40B4-BE49-F238E27FC236}">
                  <a16:creationId xmlns:a16="http://schemas.microsoft.com/office/drawing/2014/main" id="{F07E5EBD-C333-3C42-9B46-0143EC5849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813454" y="265124"/>
              <a:ext cx="1118790" cy="1731266"/>
            </a:xfrm>
            <a:prstGeom prst="rect">
              <a:avLst/>
            </a:prstGeom>
          </p:spPr>
        </p:pic>
      </p:grpSp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4A0C77B8-7466-2049-8C57-6FFB8D9B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7" y="2353733"/>
            <a:ext cx="11112280" cy="4229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ub-heading">
            <a:extLst>
              <a:ext uri="{FF2B5EF4-FFF2-40B4-BE49-F238E27FC236}">
                <a16:creationId xmlns:a16="http://schemas.microsoft.com/office/drawing/2014/main" id="{8BC16985-3E3F-184F-99BA-3C5ED3B9AA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107" y="1334558"/>
            <a:ext cx="11112280" cy="10191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lang="en-US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r>
              <a:rPr lang="en-US" sz="2800" b="0" dirty="0">
                <a:solidFill>
                  <a:schemeClr val="accent2"/>
                </a:solidFill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75DA1B-7990-B049-8D8B-7C263C6A4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7" y="282830"/>
            <a:ext cx="1032616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0990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oon Strip">
            <a:extLst>
              <a:ext uri="{FF2B5EF4-FFF2-40B4-BE49-F238E27FC236}">
                <a16:creationId xmlns:a16="http://schemas.microsoft.com/office/drawing/2014/main" id="{1F6E7CD5-E1A0-714C-9601-76F36AEA68D8}"/>
              </a:ext>
            </a:extLst>
          </p:cNvPr>
          <p:cNvSpPr/>
          <p:nvPr userDrawn="1"/>
        </p:nvSpPr>
        <p:spPr>
          <a:xfrm>
            <a:off x="0" y="6597650"/>
            <a:ext cx="12204000" cy="3096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00EBCD82-B69D-054B-84AF-58EF75F2E2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667" y="6656275"/>
            <a:ext cx="11122471" cy="20786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lang="en-GB" sz="900" kern="120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Footer </a:t>
            </a:r>
          </a:p>
        </p:txBody>
      </p:sp>
      <p:sp>
        <p:nvSpPr>
          <p:cNvPr id="7" name="Gold Strip">
            <a:extLst>
              <a:ext uri="{FF2B5EF4-FFF2-40B4-BE49-F238E27FC236}">
                <a16:creationId xmlns:a16="http://schemas.microsoft.com/office/drawing/2014/main" id="{72C4CAD2-2F42-5C47-A0DD-FFC86C020C90}"/>
              </a:ext>
            </a:extLst>
          </p:cNvPr>
          <p:cNvSpPr/>
          <p:nvPr userDrawn="1"/>
        </p:nvSpPr>
        <p:spPr>
          <a:xfrm flipV="1">
            <a:off x="0" y="1334681"/>
            <a:ext cx="12204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accent2"/>
              </a:solidFill>
            </a:endParaRPr>
          </a:p>
        </p:txBody>
      </p:sp>
      <p:pic>
        <p:nvPicPr>
          <p:cNvPr id="8" name="SU Logo">
            <a:extLst>
              <a:ext uri="{FF2B5EF4-FFF2-40B4-BE49-F238E27FC236}">
                <a16:creationId xmlns:a16="http://schemas.microsoft.com/office/drawing/2014/main" id="{16453114-5E74-5746-8508-7AC1A0988244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38962" y="14124"/>
            <a:ext cx="3053038" cy="1038473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and Content on Maroon Pattern.White Bg + Super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Maroon Pattern Banner*">
            <a:extLst>
              <a:ext uri="{FF2B5EF4-FFF2-40B4-BE49-F238E27FC236}">
                <a16:creationId xmlns:a16="http://schemas.microsoft.com/office/drawing/2014/main" id="{41B3A80A-BC7E-2049-AD09-77B64B6B892E}"/>
              </a:ext>
            </a:extLst>
          </p:cNvPr>
          <p:cNvGrpSpPr/>
          <p:nvPr userDrawn="1"/>
        </p:nvGrpSpPr>
        <p:grpSpPr>
          <a:xfrm>
            <a:off x="-24680" y="248163"/>
            <a:ext cx="12216680" cy="1065328"/>
            <a:chOff x="-24680" y="365126"/>
            <a:chExt cx="12216680" cy="10653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0CD2EF-115D-1D4C-AEAA-10D5D084FB1C}"/>
                </a:ext>
              </a:extLst>
            </p:cNvPr>
            <p:cNvSpPr/>
            <p:nvPr userDrawn="1"/>
          </p:nvSpPr>
          <p:spPr>
            <a:xfrm>
              <a:off x="-6814" y="365126"/>
              <a:ext cx="12198814" cy="1065328"/>
            </a:xfrm>
            <a:prstGeom prst="rect">
              <a:avLst/>
            </a:prstGeom>
            <a:solidFill>
              <a:srgbClr val="61223B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pattern">
              <a:extLst>
                <a:ext uri="{FF2B5EF4-FFF2-40B4-BE49-F238E27FC236}">
                  <a16:creationId xmlns:a16="http://schemas.microsoft.com/office/drawing/2014/main" id="{3E5BC06D-40BE-6E41-871E-C9DF5A97E8D0}"/>
                </a:ext>
              </a:extLst>
            </p:cNvPr>
            <p:cNvSpPr/>
            <p:nvPr userDrawn="1"/>
          </p:nvSpPr>
          <p:spPr>
            <a:xfrm>
              <a:off x="-24680" y="365126"/>
              <a:ext cx="12198814" cy="1065327"/>
            </a:xfrm>
            <a:prstGeom prst="rect">
              <a:avLst/>
            </a:prstGeom>
            <a:blipFill dpi="0" rotWithShape="1"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rcRect/>
              <a:stretch>
                <a:fillRect l="146" t="-11126" r="-146" b="-13302"/>
              </a:stretch>
            </a:blip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SG*">
            <a:extLst>
              <a:ext uri="{FF2B5EF4-FFF2-40B4-BE49-F238E27FC236}">
                <a16:creationId xmlns:a16="http://schemas.microsoft.com/office/drawing/2014/main" id="{B8B13363-61C8-2E4F-8BC9-9B2AEAE98836}"/>
              </a:ext>
            </a:extLst>
          </p:cNvPr>
          <p:cNvGrpSpPr/>
          <p:nvPr userDrawn="1"/>
        </p:nvGrpSpPr>
        <p:grpSpPr>
          <a:xfrm>
            <a:off x="11177987" y="240708"/>
            <a:ext cx="1014009" cy="1107407"/>
            <a:chOff x="10920536" y="353211"/>
            <a:chExt cx="1235585" cy="1349391"/>
          </a:xfrm>
        </p:grpSpPr>
        <p:sp>
          <p:nvSpPr>
            <p:cNvPr id="24" name="Rectangle R cover up">
              <a:extLst>
                <a:ext uri="{FF2B5EF4-FFF2-40B4-BE49-F238E27FC236}">
                  <a16:creationId xmlns:a16="http://schemas.microsoft.com/office/drawing/2014/main" id="{814B05D7-C620-CB46-8BFE-3D79227704AC}"/>
                </a:ext>
              </a:extLst>
            </p:cNvPr>
            <p:cNvSpPr/>
            <p:nvPr userDrawn="1"/>
          </p:nvSpPr>
          <p:spPr>
            <a:xfrm>
              <a:off x="11784631" y="353211"/>
              <a:ext cx="371490" cy="1349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White S cover up">
              <a:extLst>
                <a:ext uri="{FF2B5EF4-FFF2-40B4-BE49-F238E27FC236}">
                  <a16:creationId xmlns:a16="http://schemas.microsoft.com/office/drawing/2014/main" id="{71599961-426E-D346-8FBA-F2D3CCCE0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0536" y="353211"/>
              <a:ext cx="882056" cy="1349391"/>
            </a:xfrm>
            <a:prstGeom prst="rect">
              <a:avLst/>
            </a:prstGeom>
          </p:spPr>
        </p:pic>
        <p:pic>
          <p:nvPicPr>
            <p:cNvPr id="26" name="SG">
              <a:extLst>
                <a:ext uri="{FF2B5EF4-FFF2-40B4-BE49-F238E27FC236}">
                  <a16:creationId xmlns:a16="http://schemas.microsoft.com/office/drawing/2014/main" id="{F5D8A128-EDCF-1540-A0AE-1D99505540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008417" y="366175"/>
              <a:ext cx="836027" cy="1295022"/>
            </a:xfrm>
            <a:prstGeom prst="rect">
              <a:avLst/>
            </a:prstGeom>
          </p:spPr>
        </p:pic>
      </p:grpSp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4A0C77B8-7466-2049-8C57-6FFB8D9B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7" y="2353733"/>
            <a:ext cx="11112280" cy="4229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ub-heading">
            <a:extLst>
              <a:ext uri="{FF2B5EF4-FFF2-40B4-BE49-F238E27FC236}">
                <a16:creationId xmlns:a16="http://schemas.microsoft.com/office/drawing/2014/main" id="{8BC16985-3E3F-184F-99BA-3C5ED3B9AA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107" y="1334558"/>
            <a:ext cx="11112280" cy="10191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lang="en-US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r>
              <a:rPr lang="en-US" sz="2800" b="0" dirty="0">
                <a:solidFill>
                  <a:schemeClr val="accent2"/>
                </a:solidFill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75DA1B-7990-B049-8D8B-7C263C6A4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7" y="282830"/>
            <a:ext cx="1032616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17456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and Content on White Bg + Supergraphic F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D0CD2EF-115D-1D4C-AEAA-10D5D084FB1C}"/>
              </a:ext>
            </a:extLst>
          </p:cNvPr>
          <p:cNvSpPr/>
          <p:nvPr userDrawn="1"/>
        </p:nvSpPr>
        <p:spPr>
          <a:xfrm>
            <a:off x="-6814" y="248163"/>
            <a:ext cx="12198814" cy="1065328"/>
          </a:xfrm>
          <a:prstGeom prst="rect">
            <a:avLst/>
          </a:prstGeom>
          <a:solidFill>
            <a:srgbClr val="6122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SG*">
            <a:extLst>
              <a:ext uri="{FF2B5EF4-FFF2-40B4-BE49-F238E27FC236}">
                <a16:creationId xmlns:a16="http://schemas.microsoft.com/office/drawing/2014/main" id="{B8B13363-61C8-2E4F-8BC9-9B2AEAE98836}"/>
              </a:ext>
            </a:extLst>
          </p:cNvPr>
          <p:cNvGrpSpPr/>
          <p:nvPr userDrawn="1"/>
        </p:nvGrpSpPr>
        <p:grpSpPr>
          <a:xfrm>
            <a:off x="11177987" y="240708"/>
            <a:ext cx="1014009" cy="1107407"/>
            <a:chOff x="10920536" y="353211"/>
            <a:chExt cx="1235585" cy="1349391"/>
          </a:xfrm>
        </p:grpSpPr>
        <p:sp>
          <p:nvSpPr>
            <p:cNvPr id="24" name="Rectangle R cover up">
              <a:extLst>
                <a:ext uri="{FF2B5EF4-FFF2-40B4-BE49-F238E27FC236}">
                  <a16:creationId xmlns:a16="http://schemas.microsoft.com/office/drawing/2014/main" id="{814B05D7-C620-CB46-8BFE-3D79227704AC}"/>
                </a:ext>
              </a:extLst>
            </p:cNvPr>
            <p:cNvSpPr/>
            <p:nvPr userDrawn="1"/>
          </p:nvSpPr>
          <p:spPr>
            <a:xfrm>
              <a:off x="11784631" y="353211"/>
              <a:ext cx="371490" cy="1349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White S cover up">
              <a:extLst>
                <a:ext uri="{FF2B5EF4-FFF2-40B4-BE49-F238E27FC236}">
                  <a16:creationId xmlns:a16="http://schemas.microsoft.com/office/drawing/2014/main" id="{71599961-426E-D346-8FBA-F2D3CCCE0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0536" y="353211"/>
              <a:ext cx="882056" cy="1349391"/>
            </a:xfrm>
            <a:prstGeom prst="rect">
              <a:avLst/>
            </a:prstGeom>
          </p:spPr>
        </p:pic>
        <p:pic>
          <p:nvPicPr>
            <p:cNvPr id="26" name="SG">
              <a:extLst>
                <a:ext uri="{FF2B5EF4-FFF2-40B4-BE49-F238E27FC236}">
                  <a16:creationId xmlns:a16="http://schemas.microsoft.com/office/drawing/2014/main" id="{F5D8A128-EDCF-1540-A0AE-1D99505540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008417" y="366175"/>
              <a:ext cx="836027" cy="1295022"/>
            </a:xfrm>
            <a:prstGeom prst="rect">
              <a:avLst/>
            </a:prstGeom>
          </p:spPr>
        </p:pic>
      </p:grpSp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4A0C77B8-7466-2049-8C57-6FFB8D9B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7" y="2353733"/>
            <a:ext cx="11112280" cy="4229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ub-heading">
            <a:extLst>
              <a:ext uri="{FF2B5EF4-FFF2-40B4-BE49-F238E27FC236}">
                <a16:creationId xmlns:a16="http://schemas.microsoft.com/office/drawing/2014/main" id="{8BC16985-3E3F-184F-99BA-3C5ED3B9AA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107" y="1334558"/>
            <a:ext cx="11112280" cy="10191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lang="en-US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r>
              <a:rPr lang="en-US" sz="2800" b="0" dirty="0">
                <a:solidFill>
                  <a:schemeClr val="accent2"/>
                </a:solidFill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75DA1B-7990-B049-8D8B-7C263C6A4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7" y="282830"/>
            <a:ext cx="1032616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60050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roon banner: Title and Content + Maroon Supergraphic Lin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oon rectangle + Supergraphic lines only">
            <a:extLst>
              <a:ext uri="{FF2B5EF4-FFF2-40B4-BE49-F238E27FC236}">
                <a16:creationId xmlns:a16="http://schemas.microsoft.com/office/drawing/2014/main" id="{46E1898C-B55B-CB48-812C-5D4C5A25D2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262047"/>
            <a:ext cx="11911584" cy="1048171"/>
          </a:xfrm>
          <a:prstGeom prst="rect">
            <a:avLst/>
          </a:prstGeom>
        </p:spPr>
      </p:pic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926C3B62-7A0B-3E46-ABE0-C0299AF10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29" y="1438555"/>
            <a:ext cx="11107969" cy="5166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1860C5D-73C8-F84D-ACB9-C2EA80B3A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6" y="258281"/>
            <a:ext cx="10918500" cy="10519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88685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old banner: Title and Content + Gold Supergraphic Lin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ld rectangle + Supergraphic lines only">
            <a:extLst>
              <a:ext uri="{FF2B5EF4-FFF2-40B4-BE49-F238E27FC236}">
                <a16:creationId xmlns:a16="http://schemas.microsoft.com/office/drawing/2014/main" id="{46E1898C-B55B-CB48-812C-5D4C5A25D2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262047"/>
            <a:ext cx="11911581" cy="1051936"/>
          </a:xfrm>
          <a:prstGeom prst="rect">
            <a:avLst/>
          </a:prstGeom>
        </p:spPr>
      </p:pic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926C3B62-7A0B-3E46-ABE0-C0299AF10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52" y="1429432"/>
            <a:ext cx="11073384" cy="5166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1860C5D-73C8-F84D-ACB9-C2EA80B3A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6" y="264499"/>
            <a:ext cx="10972499" cy="10519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661162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ide Panel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rtwork">
            <a:extLst>
              <a:ext uri="{FF2B5EF4-FFF2-40B4-BE49-F238E27FC236}">
                <a16:creationId xmlns:a16="http://schemas.microsoft.com/office/drawing/2014/main" id="{C3C11182-7794-B547-814B-4E1184E4DE4A}"/>
              </a:ext>
            </a:extLst>
          </p:cNvPr>
          <p:cNvGrpSpPr/>
          <p:nvPr userDrawn="1"/>
        </p:nvGrpSpPr>
        <p:grpSpPr>
          <a:xfrm>
            <a:off x="7223120" y="256307"/>
            <a:ext cx="4714302" cy="6322357"/>
            <a:chOff x="7223120" y="256307"/>
            <a:chExt cx="4714302" cy="6322357"/>
          </a:xfrm>
        </p:grpSpPr>
        <p:sp>
          <p:nvSpPr>
            <p:cNvPr id="6" name="Maroon S.cutout shape">
              <a:extLst>
                <a:ext uri="{FF2B5EF4-FFF2-40B4-BE49-F238E27FC236}">
                  <a16:creationId xmlns:a16="http://schemas.microsoft.com/office/drawing/2014/main" id="{BA399163-4366-4745-9CE0-7AA1A381E39A}"/>
                </a:ext>
              </a:extLst>
            </p:cNvPr>
            <p:cNvSpPr/>
            <p:nvPr/>
          </p:nvSpPr>
          <p:spPr>
            <a:xfrm>
              <a:off x="7223120" y="277778"/>
              <a:ext cx="4657817" cy="6300886"/>
            </a:xfrm>
            <a:custGeom>
              <a:avLst/>
              <a:gdLst>
                <a:gd name="connsiteX0" fmla="*/ 3038671 w 4693182"/>
                <a:gd name="connsiteY0" fmla="*/ 0 h 6300886"/>
                <a:gd name="connsiteX1" fmla="*/ 26 w 4693182"/>
                <a:gd name="connsiteY1" fmla="*/ 0 h 6300886"/>
                <a:gd name="connsiteX2" fmla="*/ 26 w 4693182"/>
                <a:gd name="connsiteY2" fmla="*/ 6184778 h 6300886"/>
                <a:gd name="connsiteX3" fmla="*/ 117745 w 4693182"/>
                <a:gd name="connsiteY3" fmla="*/ 6300874 h 6300886"/>
                <a:gd name="connsiteX4" fmla="*/ 4318526 w 4693182"/>
                <a:gd name="connsiteY4" fmla="*/ 6300874 h 6300886"/>
                <a:gd name="connsiteX5" fmla="*/ 4693182 w 4693182"/>
                <a:gd name="connsiteY5" fmla="*/ 5795106 h 6300886"/>
                <a:gd name="connsiteX6" fmla="*/ 4693182 w 4693182"/>
                <a:gd name="connsiteY6" fmla="*/ 2913140 h 6300886"/>
                <a:gd name="connsiteX7" fmla="*/ 3634252 w 4693182"/>
                <a:gd name="connsiteY7" fmla="*/ 1338324 h 6300886"/>
                <a:gd name="connsiteX8" fmla="*/ 3038671 w 4693182"/>
                <a:gd name="connsiteY8" fmla="*/ 0 h 630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182" h="6300886">
                  <a:moveTo>
                    <a:pt x="3038671" y="0"/>
                  </a:moveTo>
                  <a:lnTo>
                    <a:pt x="26" y="0"/>
                  </a:lnTo>
                  <a:cubicBezTo>
                    <a:pt x="26" y="130608"/>
                    <a:pt x="26" y="6184778"/>
                    <a:pt x="26" y="6184778"/>
                  </a:cubicBezTo>
                  <a:cubicBezTo>
                    <a:pt x="26" y="6184778"/>
                    <a:pt x="-4812" y="6300874"/>
                    <a:pt x="117745" y="6300874"/>
                  </a:cubicBezTo>
                  <a:lnTo>
                    <a:pt x="4318526" y="6300874"/>
                  </a:lnTo>
                  <a:cubicBezTo>
                    <a:pt x="4318526" y="6300874"/>
                    <a:pt x="4693182" y="6310549"/>
                    <a:pt x="4693182" y="5795106"/>
                  </a:cubicBezTo>
                  <a:lnTo>
                    <a:pt x="4693182" y="2913140"/>
                  </a:lnTo>
                  <a:cubicBezTo>
                    <a:pt x="4693182" y="2554103"/>
                    <a:pt x="4274986" y="1948364"/>
                    <a:pt x="3634252" y="1338324"/>
                  </a:cubicBezTo>
                  <a:cubicBezTo>
                    <a:pt x="3034909" y="768058"/>
                    <a:pt x="2941379" y="397735"/>
                    <a:pt x="3038671" y="0"/>
                  </a:cubicBezTo>
                </a:path>
              </a:pathLst>
            </a:custGeom>
            <a:solidFill>
              <a:srgbClr val="61223B"/>
            </a:solidFill>
            <a:ln w="5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5" name="Supergraphic">
              <a:extLst>
                <a:ext uri="{FF2B5EF4-FFF2-40B4-BE49-F238E27FC236}">
                  <a16:creationId xmlns:a16="http://schemas.microsoft.com/office/drawing/2014/main" id="{972AA36A-029F-4849-BF4B-E456A92E8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337028" y="256307"/>
              <a:ext cx="1600394" cy="2476522"/>
            </a:xfrm>
            <a:prstGeom prst="rect">
              <a:avLst/>
            </a:prstGeom>
          </p:spPr>
        </p:pic>
      </p:grpSp>
      <p:sp>
        <p:nvSpPr>
          <p:cNvPr id="9" name="White Text Content Placeholder on Maroon">
            <a:extLst>
              <a:ext uri="{FF2B5EF4-FFF2-40B4-BE49-F238E27FC236}">
                <a16:creationId xmlns:a16="http://schemas.microsoft.com/office/drawing/2014/main" id="{2AFB10E5-FF57-8849-8106-6ED14BCA38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02324" y="2473175"/>
            <a:ext cx="4271712" cy="39889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Gold Text Placeholder on Maroon">
            <a:extLst>
              <a:ext uri="{FF2B5EF4-FFF2-40B4-BE49-F238E27FC236}">
                <a16:creationId xmlns:a16="http://schemas.microsoft.com/office/drawing/2014/main" id="{3DDCAE2F-1F90-9F4F-9734-C22C982011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27934" y="581076"/>
            <a:ext cx="2661151" cy="16240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" name="Dark Grey Content Placeholder">
            <a:extLst>
              <a:ext uri="{FF2B5EF4-FFF2-40B4-BE49-F238E27FC236}">
                <a16:creationId xmlns:a16="http://schemas.microsoft.com/office/drawing/2014/main" id="{E8902269-6113-B744-AD97-D9A6981FA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44" y="1435184"/>
            <a:ext cx="6462096" cy="51456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BB43067-034E-9B46-8BCA-7C0620F3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244" y="276085"/>
            <a:ext cx="6462094" cy="1026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380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ide Panel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rtwork">
            <a:extLst>
              <a:ext uri="{FF2B5EF4-FFF2-40B4-BE49-F238E27FC236}">
                <a16:creationId xmlns:a16="http://schemas.microsoft.com/office/drawing/2014/main" id="{DE633E95-F493-CA4B-9556-AAEA3B009E6A}"/>
              </a:ext>
            </a:extLst>
          </p:cNvPr>
          <p:cNvGrpSpPr/>
          <p:nvPr userDrawn="1"/>
        </p:nvGrpSpPr>
        <p:grpSpPr>
          <a:xfrm>
            <a:off x="278272" y="260350"/>
            <a:ext cx="4737264" cy="6337300"/>
            <a:chOff x="278272" y="260350"/>
            <a:chExt cx="4737264" cy="6337300"/>
          </a:xfrm>
        </p:grpSpPr>
        <p:sp>
          <p:nvSpPr>
            <p:cNvPr id="6" name="Maroon S.cutout shape">
              <a:extLst>
                <a:ext uri="{FF2B5EF4-FFF2-40B4-BE49-F238E27FC236}">
                  <a16:creationId xmlns:a16="http://schemas.microsoft.com/office/drawing/2014/main" id="{D5090701-ADFC-EB40-AB31-E6962768656F}"/>
                </a:ext>
              </a:extLst>
            </p:cNvPr>
            <p:cNvSpPr/>
            <p:nvPr/>
          </p:nvSpPr>
          <p:spPr>
            <a:xfrm>
              <a:off x="278272" y="260350"/>
              <a:ext cx="4682035" cy="6337300"/>
            </a:xfrm>
            <a:custGeom>
              <a:avLst/>
              <a:gdLst>
                <a:gd name="connsiteX0" fmla="*/ 3038671 w 4693182"/>
                <a:gd name="connsiteY0" fmla="*/ 0 h 6300886"/>
                <a:gd name="connsiteX1" fmla="*/ 26 w 4693182"/>
                <a:gd name="connsiteY1" fmla="*/ 0 h 6300886"/>
                <a:gd name="connsiteX2" fmla="*/ 26 w 4693182"/>
                <a:gd name="connsiteY2" fmla="*/ 6184778 h 6300886"/>
                <a:gd name="connsiteX3" fmla="*/ 117745 w 4693182"/>
                <a:gd name="connsiteY3" fmla="*/ 6300874 h 6300886"/>
                <a:gd name="connsiteX4" fmla="*/ 4318526 w 4693182"/>
                <a:gd name="connsiteY4" fmla="*/ 6300874 h 6300886"/>
                <a:gd name="connsiteX5" fmla="*/ 4693182 w 4693182"/>
                <a:gd name="connsiteY5" fmla="*/ 5795106 h 6300886"/>
                <a:gd name="connsiteX6" fmla="*/ 4693182 w 4693182"/>
                <a:gd name="connsiteY6" fmla="*/ 2913140 h 6300886"/>
                <a:gd name="connsiteX7" fmla="*/ 3634252 w 4693182"/>
                <a:gd name="connsiteY7" fmla="*/ 1338324 h 6300886"/>
                <a:gd name="connsiteX8" fmla="*/ 3038671 w 4693182"/>
                <a:gd name="connsiteY8" fmla="*/ 0 h 630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182" h="6300886">
                  <a:moveTo>
                    <a:pt x="3038671" y="0"/>
                  </a:moveTo>
                  <a:lnTo>
                    <a:pt x="26" y="0"/>
                  </a:lnTo>
                  <a:cubicBezTo>
                    <a:pt x="26" y="130608"/>
                    <a:pt x="26" y="6184778"/>
                    <a:pt x="26" y="6184778"/>
                  </a:cubicBezTo>
                  <a:cubicBezTo>
                    <a:pt x="26" y="6184778"/>
                    <a:pt x="-4812" y="6300874"/>
                    <a:pt x="117745" y="6300874"/>
                  </a:cubicBezTo>
                  <a:lnTo>
                    <a:pt x="4318526" y="6300874"/>
                  </a:lnTo>
                  <a:cubicBezTo>
                    <a:pt x="4318526" y="6300874"/>
                    <a:pt x="4693182" y="6310549"/>
                    <a:pt x="4693182" y="5795106"/>
                  </a:cubicBezTo>
                  <a:lnTo>
                    <a:pt x="4693182" y="2913140"/>
                  </a:lnTo>
                  <a:cubicBezTo>
                    <a:pt x="4693182" y="2554103"/>
                    <a:pt x="4274986" y="1948364"/>
                    <a:pt x="3634252" y="1338324"/>
                  </a:cubicBezTo>
                  <a:cubicBezTo>
                    <a:pt x="3034909" y="768058"/>
                    <a:pt x="2941379" y="397735"/>
                    <a:pt x="3038671" y="0"/>
                  </a:cubicBezTo>
                </a:path>
              </a:pathLst>
            </a:custGeom>
            <a:solidFill>
              <a:srgbClr val="61223B"/>
            </a:solidFill>
            <a:ln w="5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5" name="Supergraphic">
              <a:extLst>
                <a:ext uri="{FF2B5EF4-FFF2-40B4-BE49-F238E27FC236}">
                  <a16:creationId xmlns:a16="http://schemas.microsoft.com/office/drawing/2014/main" id="{6AA04BB8-A893-7640-B434-EB1AB6F53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3416590" y="262629"/>
              <a:ext cx="1598946" cy="2474281"/>
            </a:xfrm>
            <a:prstGeom prst="rect">
              <a:avLst/>
            </a:prstGeom>
          </p:spPr>
        </p:pic>
      </p:grpSp>
      <p:sp>
        <p:nvSpPr>
          <p:cNvPr id="9" name="White Text Content Placeholder">
            <a:extLst>
              <a:ext uri="{FF2B5EF4-FFF2-40B4-BE49-F238E27FC236}">
                <a16:creationId xmlns:a16="http://schemas.microsoft.com/office/drawing/2014/main" id="{2AFB10E5-FF57-8849-8106-6ED14BCA38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9547" y="2473174"/>
            <a:ext cx="4178325" cy="39889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Gold Text Placeholder">
            <a:extLst>
              <a:ext uri="{FF2B5EF4-FFF2-40B4-BE49-F238E27FC236}">
                <a16:creationId xmlns:a16="http://schemas.microsoft.com/office/drawing/2014/main" id="{C17C6D31-95B1-B146-A43D-538BD9402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547" y="525843"/>
            <a:ext cx="2618835" cy="16240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" name="Dark Grey Text Content Placeholder">
            <a:extLst>
              <a:ext uri="{FF2B5EF4-FFF2-40B4-BE49-F238E27FC236}">
                <a16:creationId xmlns:a16="http://schemas.microsoft.com/office/drawing/2014/main" id="{E8902269-6113-B744-AD97-D9A6981FA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605" y="1423073"/>
            <a:ext cx="6469533" cy="51577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BB43067-034E-9B46-8BCA-7C0620F3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1605" y="276165"/>
            <a:ext cx="6469533" cy="1026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63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ide Panel on R.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rtwork">
            <a:extLst>
              <a:ext uri="{FF2B5EF4-FFF2-40B4-BE49-F238E27FC236}">
                <a16:creationId xmlns:a16="http://schemas.microsoft.com/office/drawing/2014/main" id="{26D2030F-E1A9-5742-9F93-65413A327A8D}"/>
              </a:ext>
            </a:extLst>
          </p:cNvPr>
          <p:cNvGrpSpPr/>
          <p:nvPr userDrawn="1"/>
        </p:nvGrpSpPr>
        <p:grpSpPr>
          <a:xfrm>
            <a:off x="9763468" y="260354"/>
            <a:ext cx="2167551" cy="6339518"/>
            <a:chOff x="9763468" y="260354"/>
            <a:chExt cx="2167551" cy="6339518"/>
          </a:xfrm>
        </p:grpSpPr>
        <p:sp>
          <p:nvSpPr>
            <p:cNvPr id="5" name="Maroon S.cutout shape">
              <a:extLst>
                <a:ext uri="{FF2B5EF4-FFF2-40B4-BE49-F238E27FC236}">
                  <a16:creationId xmlns:a16="http://schemas.microsoft.com/office/drawing/2014/main" id="{DFBD65E9-12DF-F548-A422-9D4EEE7D8D4F}"/>
                </a:ext>
              </a:extLst>
            </p:cNvPr>
            <p:cNvSpPr/>
            <p:nvPr/>
          </p:nvSpPr>
          <p:spPr>
            <a:xfrm>
              <a:off x="9763468" y="262787"/>
              <a:ext cx="2165007" cy="6337085"/>
            </a:xfrm>
            <a:custGeom>
              <a:avLst/>
              <a:gdLst>
                <a:gd name="connsiteX0" fmla="*/ 25 w 2165767"/>
                <a:gd name="connsiteY0" fmla="*/ 0 h 6337085"/>
                <a:gd name="connsiteX1" fmla="*/ 25 w 2165767"/>
                <a:gd name="connsiteY1" fmla="*/ 6230365 h 6337085"/>
                <a:gd name="connsiteX2" fmla="*/ 66459 w 2165767"/>
                <a:gd name="connsiteY2" fmla="*/ 6337086 h 6337085"/>
                <a:gd name="connsiteX3" fmla="*/ 1862386 w 2165767"/>
                <a:gd name="connsiteY3" fmla="*/ 6337086 h 6337085"/>
                <a:gd name="connsiteX4" fmla="*/ 2165767 w 2165767"/>
                <a:gd name="connsiteY4" fmla="*/ 5846838 h 6337085"/>
                <a:gd name="connsiteX5" fmla="*/ 2165767 w 2165767"/>
                <a:gd name="connsiteY5" fmla="*/ 2872005 h 6337085"/>
                <a:gd name="connsiteX6" fmla="*/ 1126078 w 2165767"/>
                <a:gd name="connsiteY6" fmla="*/ 1319555 h 6337085"/>
                <a:gd name="connsiteX7" fmla="*/ 540907 w 2165767"/>
                <a:gd name="connsiteY7" fmla="*/ 0 h 6337085"/>
                <a:gd name="connsiteX8" fmla="*/ 25 w 2165767"/>
                <a:gd name="connsiteY8" fmla="*/ 0 h 633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5767" h="6337085">
                  <a:moveTo>
                    <a:pt x="25" y="0"/>
                  </a:moveTo>
                  <a:lnTo>
                    <a:pt x="25" y="6230365"/>
                  </a:lnTo>
                  <a:cubicBezTo>
                    <a:pt x="25" y="6230365"/>
                    <a:pt x="-3297" y="6310962"/>
                    <a:pt x="66459" y="6337086"/>
                  </a:cubicBezTo>
                  <a:lnTo>
                    <a:pt x="1862386" y="6337086"/>
                  </a:lnTo>
                  <a:cubicBezTo>
                    <a:pt x="1968127" y="6313185"/>
                    <a:pt x="2165767" y="6219249"/>
                    <a:pt x="2165767" y="5846838"/>
                  </a:cubicBezTo>
                  <a:lnTo>
                    <a:pt x="2165767" y="2872005"/>
                  </a:lnTo>
                  <a:cubicBezTo>
                    <a:pt x="2165767" y="2517937"/>
                    <a:pt x="1755539" y="1920969"/>
                    <a:pt x="1126078" y="1319555"/>
                  </a:cubicBezTo>
                  <a:cubicBezTo>
                    <a:pt x="537585" y="757049"/>
                    <a:pt x="446239" y="392420"/>
                    <a:pt x="540907" y="0"/>
                  </a:cubicBezTo>
                  <a:lnTo>
                    <a:pt x="25" y="0"/>
                  </a:lnTo>
                </a:path>
              </a:pathLst>
            </a:custGeom>
            <a:solidFill>
              <a:srgbClr val="61223B"/>
            </a:solidFill>
            <a:ln w="5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4" name="Supergraphic">
              <a:extLst>
                <a:ext uri="{FF2B5EF4-FFF2-40B4-BE49-F238E27FC236}">
                  <a16:creationId xmlns:a16="http://schemas.microsoft.com/office/drawing/2014/main" id="{FC49C6FE-6EFD-EF42-94E6-7B513BD04F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372694" y="260354"/>
              <a:ext cx="1558325" cy="2411422"/>
            </a:xfrm>
            <a:prstGeom prst="rect">
              <a:avLst/>
            </a:prstGeom>
          </p:spPr>
        </p:pic>
      </p:grpSp>
      <p:sp>
        <p:nvSpPr>
          <p:cNvPr id="7" name="Dark Grey Text Content Placeholder">
            <a:extLst>
              <a:ext uri="{FF2B5EF4-FFF2-40B4-BE49-F238E27FC236}">
                <a16:creationId xmlns:a16="http://schemas.microsoft.com/office/drawing/2014/main" id="{E8902269-6113-B744-AD97-D9A6981FA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7" y="1429128"/>
            <a:ext cx="9051150" cy="5151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White Text Content Placeholder ">
            <a:extLst>
              <a:ext uri="{FF2B5EF4-FFF2-40B4-BE49-F238E27FC236}">
                <a16:creationId xmlns:a16="http://schemas.microsoft.com/office/drawing/2014/main" id="{2AFB10E5-FF57-8849-8106-6ED14BCA38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00425" y="2591812"/>
            <a:ext cx="1871759" cy="38458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BB43067-034E-9B46-8BCA-7C0620F3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6" y="276165"/>
            <a:ext cx="9051147" cy="1026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81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ide Panel on L.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rtwork">
            <a:extLst>
              <a:ext uri="{FF2B5EF4-FFF2-40B4-BE49-F238E27FC236}">
                <a16:creationId xmlns:a16="http://schemas.microsoft.com/office/drawing/2014/main" id="{0F6F6126-2B95-824C-AEDF-355A434358C7}"/>
              </a:ext>
            </a:extLst>
          </p:cNvPr>
          <p:cNvGrpSpPr/>
          <p:nvPr userDrawn="1"/>
        </p:nvGrpSpPr>
        <p:grpSpPr>
          <a:xfrm>
            <a:off x="284237" y="266806"/>
            <a:ext cx="2165600" cy="6330844"/>
            <a:chOff x="9744372" y="279494"/>
            <a:chExt cx="2165600" cy="6315711"/>
          </a:xfrm>
        </p:grpSpPr>
        <p:sp>
          <p:nvSpPr>
            <p:cNvPr id="10" name="Maroon S.cutout shape">
              <a:extLst>
                <a:ext uri="{FF2B5EF4-FFF2-40B4-BE49-F238E27FC236}">
                  <a16:creationId xmlns:a16="http://schemas.microsoft.com/office/drawing/2014/main" id="{60945C72-6341-C84A-AC3B-E9E211775916}"/>
                </a:ext>
              </a:extLst>
            </p:cNvPr>
            <p:cNvSpPr/>
            <p:nvPr/>
          </p:nvSpPr>
          <p:spPr>
            <a:xfrm>
              <a:off x="9744372" y="283716"/>
              <a:ext cx="2165600" cy="6311489"/>
            </a:xfrm>
            <a:custGeom>
              <a:avLst/>
              <a:gdLst>
                <a:gd name="connsiteX0" fmla="*/ 24 w 2165600"/>
                <a:gd name="connsiteY0" fmla="*/ 0 h 6311489"/>
                <a:gd name="connsiteX1" fmla="*/ 24 w 2165600"/>
                <a:gd name="connsiteY1" fmla="*/ 6205418 h 6311489"/>
                <a:gd name="connsiteX2" fmla="*/ 66458 w 2165600"/>
                <a:gd name="connsiteY2" fmla="*/ 6311490 h 6311489"/>
                <a:gd name="connsiteX3" fmla="*/ 1862385 w 2165600"/>
                <a:gd name="connsiteY3" fmla="*/ 6311490 h 6311489"/>
                <a:gd name="connsiteX4" fmla="*/ 2165600 w 2165600"/>
                <a:gd name="connsiteY4" fmla="*/ 5822924 h 6311489"/>
                <a:gd name="connsiteX5" fmla="*/ 2165600 w 2165600"/>
                <a:gd name="connsiteY5" fmla="*/ 2860696 h 6311489"/>
                <a:gd name="connsiteX6" fmla="*/ 1126077 w 2165600"/>
                <a:gd name="connsiteY6" fmla="*/ 1314504 h 6311489"/>
                <a:gd name="connsiteX7" fmla="*/ 541127 w 2165600"/>
                <a:gd name="connsiteY7" fmla="*/ 0 h 6311489"/>
                <a:gd name="connsiteX8" fmla="*/ 24 w 2165600"/>
                <a:gd name="connsiteY8" fmla="*/ 0 h 631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5600" h="6311489">
                  <a:moveTo>
                    <a:pt x="24" y="0"/>
                  </a:moveTo>
                  <a:lnTo>
                    <a:pt x="24" y="6205418"/>
                  </a:lnTo>
                  <a:cubicBezTo>
                    <a:pt x="24" y="6205418"/>
                    <a:pt x="-3242" y="6285636"/>
                    <a:pt x="66458" y="6311490"/>
                  </a:cubicBezTo>
                  <a:lnTo>
                    <a:pt x="1862385" y="6311490"/>
                  </a:lnTo>
                  <a:cubicBezTo>
                    <a:pt x="1967904" y="6287851"/>
                    <a:pt x="2165600" y="6193902"/>
                    <a:pt x="2165600" y="5822924"/>
                  </a:cubicBezTo>
                  <a:lnTo>
                    <a:pt x="2165600" y="2860696"/>
                  </a:lnTo>
                  <a:cubicBezTo>
                    <a:pt x="2165600" y="2508154"/>
                    <a:pt x="1755094" y="1913349"/>
                    <a:pt x="1126077" y="1314504"/>
                  </a:cubicBezTo>
                  <a:cubicBezTo>
                    <a:pt x="537806" y="754190"/>
                    <a:pt x="446016" y="391018"/>
                    <a:pt x="541127" y="0"/>
                  </a:cubicBezTo>
                  <a:lnTo>
                    <a:pt x="24" y="0"/>
                  </a:lnTo>
                </a:path>
              </a:pathLst>
            </a:custGeom>
            <a:solidFill>
              <a:schemeClr val="accent1"/>
            </a:solidFill>
            <a:ln w="5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1" name="Supergraphic">
              <a:extLst>
                <a:ext uri="{FF2B5EF4-FFF2-40B4-BE49-F238E27FC236}">
                  <a16:creationId xmlns:a16="http://schemas.microsoft.com/office/drawing/2014/main" id="{0203FD85-B104-EA4B-862A-8A592FC9A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344191" y="279494"/>
              <a:ext cx="1563041" cy="2412938"/>
            </a:xfrm>
            <a:prstGeom prst="rect">
              <a:avLst/>
            </a:prstGeom>
          </p:spPr>
        </p:pic>
      </p:grpSp>
      <p:sp>
        <p:nvSpPr>
          <p:cNvPr id="9" name="White Text Content Placeholder">
            <a:extLst>
              <a:ext uri="{FF2B5EF4-FFF2-40B4-BE49-F238E27FC236}">
                <a16:creationId xmlns:a16="http://schemas.microsoft.com/office/drawing/2014/main" id="{2AFB10E5-FF57-8849-8106-6ED14BCA38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1652" y="2591812"/>
            <a:ext cx="1871759" cy="38458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Dark Grey Text Content Placeholder">
            <a:extLst>
              <a:ext uri="{FF2B5EF4-FFF2-40B4-BE49-F238E27FC236}">
                <a16:creationId xmlns:a16="http://schemas.microsoft.com/office/drawing/2014/main" id="{E8902269-6113-B744-AD97-D9A6981FA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6613" y="1429128"/>
            <a:ext cx="9051150" cy="5151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BB43067-034E-9B46-8BCA-7C0620F3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6612" y="276165"/>
            <a:ext cx="9051147" cy="1026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26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ide Panel on R.Narrow with S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rtwork">
            <a:extLst>
              <a:ext uri="{FF2B5EF4-FFF2-40B4-BE49-F238E27FC236}">
                <a16:creationId xmlns:a16="http://schemas.microsoft.com/office/drawing/2014/main" id="{49BC05AB-3750-4042-B3EC-C4DC7B6B38ED}"/>
              </a:ext>
            </a:extLst>
          </p:cNvPr>
          <p:cNvGrpSpPr/>
          <p:nvPr userDrawn="1"/>
        </p:nvGrpSpPr>
        <p:grpSpPr>
          <a:xfrm>
            <a:off x="9776122" y="265575"/>
            <a:ext cx="2165600" cy="6332075"/>
            <a:chOff x="9744372" y="278266"/>
            <a:chExt cx="2165600" cy="6316939"/>
          </a:xfrm>
        </p:grpSpPr>
        <p:sp>
          <p:nvSpPr>
            <p:cNvPr id="9" name="Maroon S.cutout shape">
              <a:extLst>
                <a:ext uri="{FF2B5EF4-FFF2-40B4-BE49-F238E27FC236}">
                  <a16:creationId xmlns:a16="http://schemas.microsoft.com/office/drawing/2014/main" id="{1CBCA28A-C10A-B245-AB20-8EC1762D9515}"/>
                </a:ext>
              </a:extLst>
            </p:cNvPr>
            <p:cNvSpPr/>
            <p:nvPr/>
          </p:nvSpPr>
          <p:spPr>
            <a:xfrm>
              <a:off x="9744372" y="283716"/>
              <a:ext cx="2165600" cy="6311489"/>
            </a:xfrm>
            <a:custGeom>
              <a:avLst/>
              <a:gdLst>
                <a:gd name="connsiteX0" fmla="*/ 24 w 2165600"/>
                <a:gd name="connsiteY0" fmla="*/ 0 h 6311489"/>
                <a:gd name="connsiteX1" fmla="*/ 24 w 2165600"/>
                <a:gd name="connsiteY1" fmla="*/ 6205418 h 6311489"/>
                <a:gd name="connsiteX2" fmla="*/ 66458 w 2165600"/>
                <a:gd name="connsiteY2" fmla="*/ 6311490 h 6311489"/>
                <a:gd name="connsiteX3" fmla="*/ 1862385 w 2165600"/>
                <a:gd name="connsiteY3" fmla="*/ 6311490 h 6311489"/>
                <a:gd name="connsiteX4" fmla="*/ 2165600 w 2165600"/>
                <a:gd name="connsiteY4" fmla="*/ 5822924 h 6311489"/>
                <a:gd name="connsiteX5" fmla="*/ 2165600 w 2165600"/>
                <a:gd name="connsiteY5" fmla="*/ 2860696 h 6311489"/>
                <a:gd name="connsiteX6" fmla="*/ 1126077 w 2165600"/>
                <a:gd name="connsiteY6" fmla="*/ 1314504 h 6311489"/>
                <a:gd name="connsiteX7" fmla="*/ 541127 w 2165600"/>
                <a:gd name="connsiteY7" fmla="*/ 0 h 6311489"/>
                <a:gd name="connsiteX8" fmla="*/ 24 w 2165600"/>
                <a:gd name="connsiteY8" fmla="*/ 0 h 631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5600" h="6311489">
                  <a:moveTo>
                    <a:pt x="24" y="0"/>
                  </a:moveTo>
                  <a:lnTo>
                    <a:pt x="24" y="6205418"/>
                  </a:lnTo>
                  <a:cubicBezTo>
                    <a:pt x="24" y="6205418"/>
                    <a:pt x="-3242" y="6285636"/>
                    <a:pt x="66458" y="6311490"/>
                  </a:cubicBezTo>
                  <a:lnTo>
                    <a:pt x="1862385" y="6311490"/>
                  </a:lnTo>
                  <a:cubicBezTo>
                    <a:pt x="1967904" y="6287851"/>
                    <a:pt x="2165600" y="6193902"/>
                    <a:pt x="2165600" y="5822924"/>
                  </a:cubicBezTo>
                  <a:lnTo>
                    <a:pt x="2165600" y="2860696"/>
                  </a:lnTo>
                  <a:cubicBezTo>
                    <a:pt x="2165600" y="2508154"/>
                    <a:pt x="1755094" y="1913349"/>
                    <a:pt x="1126077" y="1314504"/>
                  </a:cubicBezTo>
                  <a:cubicBezTo>
                    <a:pt x="537806" y="754190"/>
                    <a:pt x="446016" y="391018"/>
                    <a:pt x="541127" y="0"/>
                  </a:cubicBezTo>
                  <a:lnTo>
                    <a:pt x="24" y="0"/>
                  </a:lnTo>
                </a:path>
              </a:pathLst>
            </a:custGeom>
            <a:solidFill>
              <a:schemeClr val="accent1"/>
            </a:solidFill>
            <a:ln w="5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5" name="Supergraphic">
              <a:extLst>
                <a:ext uri="{FF2B5EF4-FFF2-40B4-BE49-F238E27FC236}">
                  <a16:creationId xmlns:a16="http://schemas.microsoft.com/office/drawing/2014/main" id="{0FCE96BE-C622-7D40-B6B4-8D78EF0F6A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10344191" y="278266"/>
              <a:ext cx="1563040" cy="2415393"/>
            </a:xfrm>
            <a:prstGeom prst="rect">
              <a:avLst/>
            </a:prstGeom>
          </p:spPr>
        </p:pic>
      </p:grpSp>
      <p:pic>
        <p:nvPicPr>
          <p:cNvPr id="11" name="SU Logo">
            <a:extLst>
              <a:ext uri="{FF2B5EF4-FFF2-40B4-BE49-F238E27FC236}">
                <a16:creationId xmlns:a16="http://schemas.microsoft.com/office/drawing/2014/main" id="{8E1E715A-CEFF-E143-806C-98491712C464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2544" y="2534487"/>
            <a:ext cx="2165601" cy="3021311"/>
          </a:xfrm>
          <a:prstGeom prst="rect">
            <a:avLst/>
          </a:prstGeom>
        </p:spPr>
      </p:pic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E9BFD40-F092-164A-86DD-4737C9FEF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27" y="2353733"/>
            <a:ext cx="9073622" cy="4229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ub-heading">
            <a:extLst>
              <a:ext uri="{FF2B5EF4-FFF2-40B4-BE49-F238E27FC236}">
                <a16:creationId xmlns:a16="http://schemas.microsoft.com/office/drawing/2014/main" id="{41C9B99B-E55E-9646-8952-484D183F1B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027" y="1334558"/>
            <a:ext cx="9073622" cy="10191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lang="en-US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r>
              <a:rPr lang="en-US" sz="2800" b="0" dirty="0">
                <a:solidFill>
                  <a:schemeClr val="accent2"/>
                </a:solidFill>
              </a:rPr>
              <a:t>Sub-heading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912C87FC-B149-5145-8D8C-C76CA1D9F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027" y="282830"/>
            <a:ext cx="9073622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20831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and content on Super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rtwork">
            <a:extLst>
              <a:ext uri="{FF2B5EF4-FFF2-40B4-BE49-F238E27FC236}">
                <a16:creationId xmlns:a16="http://schemas.microsoft.com/office/drawing/2014/main" id="{F3037EC9-0684-2145-969D-F961F62F5E2A}"/>
              </a:ext>
            </a:extLst>
          </p:cNvPr>
          <p:cNvGrpSpPr/>
          <p:nvPr userDrawn="1"/>
        </p:nvGrpSpPr>
        <p:grpSpPr>
          <a:xfrm>
            <a:off x="272840" y="263824"/>
            <a:ext cx="11663963" cy="6316066"/>
            <a:chOff x="272840" y="263824"/>
            <a:chExt cx="11663963" cy="6316066"/>
          </a:xfrm>
        </p:grpSpPr>
        <p:sp>
          <p:nvSpPr>
            <p:cNvPr id="7" name="Maroon S.cutout Shape">
              <a:extLst>
                <a:ext uri="{FF2B5EF4-FFF2-40B4-BE49-F238E27FC236}">
                  <a16:creationId xmlns:a16="http://schemas.microsoft.com/office/drawing/2014/main" id="{6CB978CF-7D49-AD40-BDCC-565393A41370}"/>
                </a:ext>
              </a:extLst>
            </p:cNvPr>
            <p:cNvSpPr/>
            <p:nvPr/>
          </p:nvSpPr>
          <p:spPr>
            <a:xfrm>
              <a:off x="272840" y="282830"/>
              <a:ext cx="11608097" cy="6297060"/>
            </a:xfrm>
            <a:custGeom>
              <a:avLst/>
              <a:gdLst>
                <a:gd name="connsiteX0" fmla="*/ 9141245 w 11640330"/>
                <a:gd name="connsiteY0" fmla="*/ 0 h 6301587"/>
                <a:gd name="connsiteX1" fmla="*/ 37 w 11640330"/>
                <a:gd name="connsiteY1" fmla="*/ 0 h 6301587"/>
                <a:gd name="connsiteX2" fmla="*/ 37 w 11640330"/>
                <a:gd name="connsiteY2" fmla="*/ 6124613 h 6301587"/>
                <a:gd name="connsiteX3" fmla="*/ 177524 w 11640330"/>
                <a:gd name="connsiteY3" fmla="*/ 6301570 h 6301587"/>
                <a:gd name="connsiteX4" fmla="*/ 11074473 w 11640330"/>
                <a:gd name="connsiteY4" fmla="*/ 6301570 h 6301587"/>
                <a:gd name="connsiteX5" fmla="*/ 11640331 w 11640330"/>
                <a:gd name="connsiteY5" fmla="*/ 5530962 h 6301587"/>
                <a:gd name="connsiteX6" fmla="*/ 11640331 w 11640330"/>
                <a:gd name="connsiteY6" fmla="*/ 4439274 h 6301587"/>
                <a:gd name="connsiteX7" fmla="*/ 10041128 w 11640330"/>
                <a:gd name="connsiteY7" fmla="*/ 2039741 h 6301587"/>
                <a:gd name="connsiteX8" fmla="*/ 9141245 w 11640330"/>
                <a:gd name="connsiteY8" fmla="*/ 61 h 6301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40330" h="6301587">
                  <a:moveTo>
                    <a:pt x="9141245" y="0"/>
                  </a:moveTo>
                  <a:lnTo>
                    <a:pt x="37" y="0"/>
                  </a:lnTo>
                  <a:cubicBezTo>
                    <a:pt x="37" y="199803"/>
                    <a:pt x="37" y="6124613"/>
                    <a:pt x="37" y="6124613"/>
                  </a:cubicBezTo>
                  <a:cubicBezTo>
                    <a:pt x="37" y="6124613"/>
                    <a:pt x="-7128" y="6301570"/>
                    <a:pt x="177524" y="6301570"/>
                  </a:cubicBezTo>
                  <a:lnTo>
                    <a:pt x="11074473" y="6301570"/>
                  </a:lnTo>
                  <a:cubicBezTo>
                    <a:pt x="11074473" y="6301570"/>
                    <a:pt x="11640331" y="6316147"/>
                    <a:pt x="11640331" y="5530962"/>
                  </a:cubicBezTo>
                  <a:lnTo>
                    <a:pt x="11640331" y="4439274"/>
                  </a:lnTo>
                  <a:cubicBezTo>
                    <a:pt x="11640331" y="3892113"/>
                    <a:pt x="11008835" y="2969235"/>
                    <a:pt x="10041128" y="2039741"/>
                  </a:cubicBezTo>
                  <a:cubicBezTo>
                    <a:pt x="9136084" y="1170519"/>
                    <a:pt x="8994909" y="606820"/>
                    <a:pt x="9141245" y="61"/>
                  </a:cubicBezTo>
                </a:path>
              </a:pathLst>
            </a:custGeom>
            <a:solidFill>
              <a:srgbClr val="61223B"/>
            </a:solidFill>
            <a:ln w="60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28" name="Supergraphic">
              <a:extLst>
                <a:ext uri="{FF2B5EF4-FFF2-40B4-BE49-F238E27FC236}">
                  <a16:creationId xmlns:a16="http://schemas.microsoft.com/office/drawing/2014/main" id="{08FB9066-D26F-6C40-94E3-373A228486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9504863" y="263824"/>
              <a:ext cx="2431940" cy="3763294"/>
            </a:xfrm>
            <a:prstGeom prst="rect">
              <a:avLst/>
            </a:prstGeom>
          </p:spPr>
        </p:pic>
      </p:grpSp>
      <p:sp>
        <p:nvSpPr>
          <p:cNvPr id="35" name="Content placeholder">
            <a:extLst>
              <a:ext uri="{FF2B5EF4-FFF2-40B4-BE49-F238E27FC236}">
                <a16:creationId xmlns:a16="http://schemas.microsoft.com/office/drawing/2014/main" id="{5764646E-3172-E74F-8EA1-93A9D3F9B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46" y="2374053"/>
            <a:ext cx="11112280" cy="4229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6" name="Sub-heading">
            <a:extLst>
              <a:ext uri="{FF2B5EF4-FFF2-40B4-BE49-F238E27FC236}">
                <a16:creationId xmlns:a16="http://schemas.microsoft.com/office/drawing/2014/main" id="{3C004075-9BA0-6140-BAB4-E75EFB65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546" y="1334558"/>
            <a:ext cx="8777768" cy="10191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lang="en-US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r>
              <a:rPr lang="en-US" sz="2800" b="0" dirty="0">
                <a:solidFill>
                  <a:schemeClr val="accent2"/>
                </a:solidFill>
              </a:rPr>
              <a:t>Sub-heading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9D65A605-10E6-7648-BF36-3719B19FE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546" y="282830"/>
            <a:ext cx="8777768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8838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San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Sand Colour">
            <a:extLst>
              <a:ext uri="{FF2B5EF4-FFF2-40B4-BE49-F238E27FC236}">
                <a16:creationId xmlns:a16="http://schemas.microsoft.com/office/drawing/2014/main" id="{A5EB173C-2F32-B147-8C38-37C8A681AC69}"/>
              </a:ext>
            </a:extLst>
          </p:cNvPr>
          <p:cNvSpPr/>
          <p:nvPr userDrawn="1"/>
        </p:nvSpPr>
        <p:spPr>
          <a:xfrm>
            <a:off x="0" y="1348513"/>
            <a:ext cx="12192000" cy="5509487"/>
          </a:xfrm>
          <a:prstGeom prst="rect">
            <a:avLst/>
          </a:prstGeom>
          <a:solidFill>
            <a:srgbClr val="ECE7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Maroon Strip">
            <a:extLst>
              <a:ext uri="{FF2B5EF4-FFF2-40B4-BE49-F238E27FC236}">
                <a16:creationId xmlns:a16="http://schemas.microsoft.com/office/drawing/2014/main" id="{41C5605E-E4B9-784C-97BC-8D4833B3CD82}"/>
              </a:ext>
            </a:extLst>
          </p:cNvPr>
          <p:cNvSpPr/>
          <p:nvPr userDrawn="1"/>
        </p:nvSpPr>
        <p:spPr>
          <a:xfrm>
            <a:off x="0" y="6597650"/>
            <a:ext cx="12204000" cy="3096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38C28975-048C-114D-B223-DD6C5B16B3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667" y="6656275"/>
            <a:ext cx="11122471" cy="20786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lang="en-GB" sz="900" kern="120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Footer </a:t>
            </a:r>
          </a:p>
        </p:txBody>
      </p:sp>
      <p:sp>
        <p:nvSpPr>
          <p:cNvPr id="14" name="Gold Strip">
            <a:extLst>
              <a:ext uri="{FF2B5EF4-FFF2-40B4-BE49-F238E27FC236}">
                <a16:creationId xmlns:a16="http://schemas.microsoft.com/office/drawing/2014/main" id="{FD7C90ED-222A-0542-A3FB-6BBABFC5C0FB}"/>
              </a:ext>
            </a:extLst>
          </p:cNvPr>
          <p:cNvSpPr/>
          <p:nvPr userDrawn="1"/>
        </p:nvSpPr>
        <p:spPr>
          <a:xfrm flipV="1">
            <a:off x="0" y="1334681"/>
            <a:ext cx="12204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accent2"/>
              </a:solidFill>
            </a:endParaRPr>
          </a:p>
        </p:txBody>
      </p:sp>
      <p:pic>
        <p:nvPicPr>
          <p:cNvPr id="8" name="SU Logo">
            <a:extLst>
              <a:ext uri="{FF2B5EF4-FFF2-40B4-BE49-F238E27FC236}">
                <a16:creationId xmlns:a16="http://schemas.microsoft.com/office/drawing/2014/main" id="{16453114-5E74-5746-8508-7AC1A0988244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38962" y="14124"/>
            <a:ext cx="3053038" cy="1038473"/>
          </a:xfrm>
          <a:prstGeom prst="rect">
            <a:avLst/>
          </a:prstGeom>
        </p:spPr>
      </p:pic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lang="en-GB" sz="2800" b="0" i="0" kern="1200" dirty="0" smtClean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4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and Content on Steel Grey Bg + Supergraphi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rtwork">
            <a:extLst>
              <a:ext uri="{FF2B5EF4-FFF2-40B4-BE49-F238E27FC236}">
                <a16:creationId xmlns:a16="http://schemas.microsoft.com/office/drawing/2014/main" id="{8171F4AB-9F43-304B-BE7E-F719E1AEE560}"/>
              </a:ext>
            </a:extLst>
          </p:cNvPr>
          <p:cNvGrpSpPr/>
          <p:nvPr userDrawn="1"/>
        </p:nvGrpSpPr>
        <p:grpSpPr>
          <a:xfrm>
            <a:off x="0" y="252850"/>
            <a:ext cx="11932244" cy="1731266"/>
            <a:chOff x="0" y="265124"/>
            <a:chExt cx="11932244" cy="1731266"/>
          </a:xfrm>
        </p:grpSpPr>
        <p:sp>
          <p:nvSpPr>
            <p:cNvPr id="10" name="Maroon rectangle with cutout">
              <a:extLst>
                <a:ext uri="{FF2B5EF4-FFF2-40B4-BE49-F238E27FC236}">
                  <a16:creationId xmlns:a16="http://schemas.microsoft.com/office/drawing/2014/main" id="{6F716111-0237-EE4C-BB1A-5072A8CBAE63}"/>
                </a:ext>
              </a:extLst>
            </p:cNvPr>
            <p:cNvSpPr/>
            <p:nvPr userDrawn="1"/>
          </p:nvSpPr>
          <p:spPr>
            <a:xfrm>
              <a:off x="0" y="275733"/>
              <a:ext cx="11287593" cy="1033369"/>
            </a:xfrm>
            <a:custGeom>
              <a:avLst/>
              <a:gdLst>
                <a:gd name="connsiteX0" fmla="*/ 0 w 11320508"/>
                <a:gd name="connsiteY0" fmla="*/ 0 h 1033369"/>
                <a:gd name="connsiteX1" fmla="*/ 10779171 w 11320508"/>
                <a:gd name="connsiteY1" fmla="*/ 0 h 1033369"/>
                <a:gd name="connsiteX2" fmla="*/ 10767888 w 11320508"/>
                <a:gd name="connsiteY2" fmla="*/ 40608 h 1033369"/>
                <a:gd name="connsiteX3" fmla="*/ 11170201 w 11320508"/>
                <a:gd name="connsiteY3" fmla="*/ 891505 h 1033369"/>
                <a:gd name="connsiteX4" fmla="*/ 11320508 w 11320508"/>
                <a:gd name="connsiteY4" fmla="*/ 1033369 h 1033369"/>
                <a:gd name="connsiteX5" fmla="*/ 0 w 11320508"/>
                <a:gd name="connsiteY5" fmla="*/ 1033369 h 103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20508" h="1033369">
                  <a:moveTo>
                    <a:pt x="0" y="0"/>
                  </a:moveTo>
                  <a:lnTo>
                    <a:pt x="10779171" y="0"/>
                  </a:lnTo>
                  <a:lnTo>
                    <a:pt x="10767888" y="40608"/>
                  </a:lnTo>
                  <a:cubicBezTo>
                    <a:pt x="10733880" y="184834"/>
                    <a:pt x="10719755" y="484312"/>
                    <a:pt x="11170201" y="891505"/>
                  </a:cubicBezTo>
                  <a:lnTo>
                    <a:pt x="11320508" y="1033369"/>
                  </a:lnTo>
                  <a:lnTo>
                    <a:pt x="0" y="10333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1" name="Supergraphic">
              <a:extLst>
                <a:ext uri="{FF2B5EF4-FFF2-40B4-BE49-F238E27FC236}">
                  <a16:creationId xmlns:a16="http://schemas.microsoft.com/office/drawing/2014/main" id="{4E52BD25-D2A4-004A-8001-1587FFA8C6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813454" y="265124"/>
              <a:ext cx="1118790" cy="1731266"/>
            </a:xfrm>
            <a:prstGeom prst="rect">
              <a:avLst/>
            </a:prstGeom>
          </p:spPr>
        </p:pic>
      </p:grpSp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4A0C77B8-7466-2049-8C57-6FFB8D9B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7" y="2353733"/>
            <a:ext cx="11112280" cy="4229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ub-heading">
            <a:extLst>
              <a:ext uri="{FF2B5EF4-FFF2-40B4-BE49-F238E27FC236}">
                <a16:creationId xmlns:a16="http://schemas.microsoft.com/office/drawing/2014/main" id="{8BC16985-3E3F-184F-99BA-3C5ED3B9AA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107" y="1334558"/>
            <a:ext cx="11112280" cy="10191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lang="en-US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r>
              <a:rPr lang="en-US" sz="2800" b="0" dirty="0">
                <a:solidFill>
                  <a:schemeClr val="accent2"/>
                </a:solidFill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75DA1B-7990-B049-8D8B-7C263C6A4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7" y="282830"/>
            <a:ext cx="11112280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1864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oon rectangle">
            <a:extLst>
              <a:ext uri="{FF2B5EF4-FFF2-40B4-BE49-F238E27FC236}">
                <a16:creationId xmlns:a16="http://schemas.microsoft.com/office/drawing/2014/main" id="{A6F5EC45-BDA5-5B4A-9B52-2127EB4EB51D}"/>
              </a:ext>
            </a:extLst>
          </p:cNvPr>
          <p:cNvSpPr/>
          <p:nvPr userDrawn="1"/>
        </p:nvSpPr>
        <p:spPr>
          <a:xfrm>
            <a:off x="0" y="263459"/>
            <a:ext cx="12192000" cy="1032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4A0C77B8-7466-2049-8C57-6FFB8D9B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7" y="2353733"/>
            <a:ext cx="11112280" cy="4229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ub-heading">
            <a:extLst>
              <a:ext uri="{FF2B5EF4-FFF2-40B4-BE49-F238E27FC236}">
                <a16:creationId xmlns:a16="http://schemas.microsoft.com/office/drawing/2014/main" id="{8BC16985-3E3F-184F-99BA-3C5ED3B9AA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107" y="1334558"/>
            <a:ext cx="11112280" cy="10191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lang="en-US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r>
              <a:rPr lang="en-US" sz="2800" b="0" dirty="0">
                <a:solidFill>
                  <a:schemeClr val="accent2"/>
                </a:solidFill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75DA1B-7990-B049-8D8B-7C263C6A4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107" y="276693"/>
            <a:ext cx="11112280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94855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CAA0E6-B7CC-D044-B2A4-0943DB1AB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9322" y="2276290"/>
            <a:ext cx="5484886" cy="4309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j-lt"/>
              </a:defRPr>
            </a:lvl1pPr>
            <a:lvl2pPr>
              <a:defRPr b="0" i="0">
                <a:latin typeface="+mj-lt"/>
              </a:defRPr>
            </a:lvl2pPr>
            <a:lvl3pPr>
              <a:defRPr b="0" i="0">
                <a:latin typeface="+mj-lt"/>
              </a:defRPr>
            </a:lvl3pPr>
            <a:lvl4pPr>
              <a:defRPr b="0" i="0">
                <a:latin typeface="+mj-lt"/>
              </a:defRPr>
            </a:lvl4pPr>
            <a:lvl5pPr>
              <a:defRPr b="0" i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Sub-header 2">
            <a:extLst>
              <a:ext uri="{FF2B5EF4-FFF2-40B4-BE49-F238E27FC236}">
                <a16:creationId xmlns:a16="http://schemas.microsoft.com/office/drawing/2014/main" id="{F27DE4DD-E3CC-EF4A-9547-BA4F5CD57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9322" y="1384427"/>
            <a:ext cx="5484886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en-GB" dirty="0"/>
              <a:t>Click to edit Master text styles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7AC97BA-5797-4B44-A2D0-0B3AAEF5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546" y="2276290"/>
            <a:ext cx="5446712" cy="4309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j-lt"/>
              </a:defRPr>
            </a:lvl1pPr>
            <a:lvl2pPr>
              <a:defRPr b="0" i="0">
                <a:latin typeface="+mj-lt"/>
              </a:defRPr>
            </a:lvl2pPr>
            <a:lvl3pPr>
              <a:defRPr b="0" i="0">
                <a:latin typeface="+mj-lt"/>
              </a:defRPr>
            </a:lvl3pPr>
            <a:lvl4pPr>
              <a:defRPr b="0" i="0">
                <a:latin typeface="+mj-lt"/>
              </a:defRPr>
            </a:lvl4pPr>
            <a:lvl5pPr>
              <a:defRPr b="0" i="0"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Sub-header 1">
            <a:extLst>
              <a:ext uri="{FF2B5EF4-FFF2-40B4-BE49-F238E27FC236}">
                <a16:creationId xmlns:a16="http://schemas.microsoft.com/office/drawing/2014/main" id="{B52E035A-4956-924D-B682-8A17BF24B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546" y="1384427"/>
            <a:ext cx="5446712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B47B6-4C13-7843-8751-530B33F6D7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547" y="272257"/>
            <a:ext cx="11106222" cy="104422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03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nguage Slide Optio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oon Rectangle">
            <a:extLst>
              <a:ext uri="{FF2B5EF4-FFF2-40B4-BE49-F238E27FC236}">
                <a16:creationId xmlns:a16="http://schemas.microsoft.com/office/drawing/2014/main" id="{1121B5FA-ADC8-DE47-AFB5-51A73363AB29}"/>
              </a:ext>
            </a:extLst>
          </p:cNvPr>
          <p:cNvSpPr/>
          <p:nvPr userDrawn="1"/>
        </p:nvSpPr>
        <p:spPr>
          <a:xfrm>
            <a:off x="0" y="274321"/>
            <a:ext cx="12192000" cy="103336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on right italics">
            <a:extLst>
              <a:ext uri="{FF2B5EF4-FFF2-40B4-BE49-F238E27FC236}">
                <a16:creationId xmlns:a16="http://schemas.microsoft.com/office/drawing/2014/main" id="{88CAA0E6-B7CC-D044-B2A4-0943DB1AB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9322" y="1427205"/>
            <a:ext cx="5484886" cy="5158539"/>
          </a:xfrm>
          <a:prstGeom prst="rect">
            <a:avLst/>
          </a:prstGeom>
        </p:spPr>
        <p:txBody>
          <a:bodyPr/>
          <a:lstStyle>
            <a:lvl1pPr>
              <a:defRPr b="0" i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1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1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1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1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on left">
            <a:extLst>
              <a:ext uri="{FF2B5EF4-FFF2-40B4-BE49-F238E27FC236}">
                <a16:creationId xmlns:a16="http://schemas.microsoft.com/office/drawing/2014/main" id="{67AC97BA-5797-4B44-A2D0-0B3AAEF5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68" y="1427205"/>
            <a:ext cx="5446712" cy="515853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on right italics">
            <a:extLst>
              <a:ext uri="{FF2B5EF4-FFF2-40B4-BE49-F238E27FC236}">
                <a16:creationId xmlns:a16="http://schemas.microsoft.com/office/drawing/2014/main" id="{864AF25F-95B0-104C-9E72-2DD52EA5E7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9322" y="235434"/>
            <a:ext cx="5468938" cy="1059981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lang="en-GB" sz="3200" b="1" i="1" kern="120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" name="Title on left">
            <a:extLst>
              <a:ext uri="{FF2B5EF4-FFF2-40B4-BE49-F238E27FC236}">
                <a16:creationId xmlns:a16="http://schemas.microsoft.com/office/drawing/2014/main" id="{C1AB47B6-4C13-7843-8751-530B33F6D7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68708"/>
            <a:ext cx="5446711" cy="104422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dirty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435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nguage Slide Optio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ld Strip bottom">
            <a:extLst>
              <a:ext uri="{FF2B5EF4-FFF2-40B4-BE49-F238E27FC236}">
                <a16:creationId xmlns:a16="http://schemas.microsoft.com/office/drawing/2014/main" id="{1F6E7CD5-E1A0-714C-9601-76F36AEA68D8}"/>
              </a:ext>
            </a:extLst>
          </p:cNvPr>
          <p:cNvSpPr/>
          <p:nvPr userDrawn="1"/>
        </p:nvSpPr>
        <p:spPr>
          <a:xfrm>
            <a:off x="0" y="6597650"/>
            <a:ext cx="12204000" cy="3096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on right">
            <a:extLst>
              <a:ext uri="{FF2B5EF4-FFF2-40B4-BE49-F238E27FC236}">
                <a16:creationId xmlns:a16="http://schemas.microsoft.com/office/drawing/2014/main" id="{490A78AB-CCC7-3840-9721-73E0E1753F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9322" y="6656275"/>
            <a:ext cx="5481816" cy="20786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lang="en-GB" sz="900" kern="120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Footer </a:t>
            </a:r>
          </a:p>
        </p:txBody>
      </p:sp>
      <p:sp>
        <p:nvSpPr>
          <p:cNvPr id="16" name="Footer on left">
            <a:extLst>
              <a:ext uri="{FF2B5EF4-FFF2-40B4-BE49-F238E27FC236}">
                <a16:creationId xmlns:a16="http://schemas.microsoft.com/office/drawing/2014/main" id="{00EBCD82-B69D-054B-84AF-58EF75F2E2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667" y="6656275"/>
            <a:ext cx="5446713" cy="20786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lang="en-GB" sz="900" kern="120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Footer </a:t>
            </a:r>
          </a:p>
        </p:txBody>
      </p:sp>
      <p:sp>
        <p:nvSpPr>
          <p:cNvPr id="11" name="Maroon Rectangle">
            <a:extLst>
              <a:ext uri="{FF2B5EF4-FFF2-40B4-BE49-F238E27FC236}">
                <a16:creationId xmlns:a16="http://schemas.microsoft.com/office/drawing/2014/main" id="{20760427-17D0-E44A-8395-965A08D2A894}"/>
              </a:ext>
            </a:extLst>
          </p:cNvPr>
          <p:cNvSpPr/>
          <p:nvPr userDrawn="1"/>
        </p:nvSpPr>
        <p:spPr>
          <a:xfrm>
            <a:off x="0" y="274321"/>
            <a:ext cx="12192000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ld Strip below title">
            <a:extLst>
              <a:ext uri="{FF2B5EF4-FFF2-40B4-BE49-F238E27FC236}">
                <a16:creationId xmlns:a16="http://schemas.microsoft.com/office/drawing/2014/main" id="{72C4CAD2-2F42-5C47-A0DD-FFC86C020C90}"/>
              </a:ext>
            </a:extLst>
          </p:cNvPr>
          <p:cNvSpPr/>
          <p:nvPr userDrawn="1"/>
        </p:nvSpPr>
        <p:spPr>
          <a:xfrm flipV="1">
            <a:off x="0" y="1334681"/>
            <a:ext cx="12204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accent2"/>
              </a:solidFill>
            </a:endParaRPr>
          </a:p>
        </p:txBody>
      </p:sp>
      <p:sp>
        <p:nvSpPr>
          <p:cNvPr id="13" name="Content placeholder on right italics">
            <a:extLst>
              <a:ext uri="{FF2B5EF4-FFF2-40B4-BE49-F238E27FC236}">
                <a16:creationId xmlns:a16="http://schemas.microsoft.com/office/drawing/2014/main" id="{F95532AD-DE5C-A04E-9564-306AD7660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9322" y="1427205"/>
            <a:ext cx="5484886" cy="5158539"/>
          </a:xfrm>
          <a:prstGeom prst="rect">
            <a:avLst/>
          </a:prstGeom>
        </p:spPr>
        <p:txBody>
          <a:bodyPr/>
          <a:lstStyle>
            <a:lvl1pPr>
              <a:defRPr b="0" i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1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1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1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1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on left">
            <a:extLst>
              <a:ext uri="{FF2B5EF4-FFF2-40B4-BE49-F238E27FC236}">
                <a16:creationId xmlns:a16="http://schemas.microsoft.com/office/drawing/2014/main" id="{38C23F38-1E2D-EC45-9BB2-B386CF44E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68" y="1427205"/>
            <a:ext cx="5446712" cy="515853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Gold Strip Vertical">
            <a:extLst>
              <a:ext uri="{FF2B5EF4-FFF2-40B4-BE49-F238E27FC236}">
                <a16:creationId xmlns:a16="http://schemas.microsoft.com/office/drawing/2014/main" id="{7A477CA8-1CF8-8B40-B0FD-25DB0CC59AA6}"/>
              </a:ext>
            </a:extLst>
          </p:cNvPr>
          <p:cNvSpPr/>
          <p:nvPr userDrawn="1"/>
        </p:nvSpPr>
        <p:spPr>
          <a:xfrm>
            <a:off x="6077770" y="268708"/>
            <a:ext cx="36000" cy="63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accent2"/>
              </a:solidFill>
            </a:endParaRPr>
          </a:p>
        </p:txBody>
      </p:sp>
      <p:sp>
        <p:nvSpPr>
          <p:cNvPr id="15" name="Title on right italics">
            <a:extLst>
              <a:ext uri="{FF2B5EF4-FFF2-40B4-BE49-F238E27FC236}">
                <a16:creationId xmlns:a16="http://schemas.microsoft.com/office/drawing/2014/main" id="{EEB4940C-F9B7-A14A-A45C-2F1FB367F4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9322" y="235434"/>
            <a:ext cx="5468938" cy="1059981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lang="en-GB" sz="3200" b="1" i="1" kern="1200" dirty="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itle on left">
            <a:extLst>
              <a:ext uri="{FF2B5EF4-FFF2-40B4-BE49-F238E27FC236}">
                <a16:creationId xmlns:a16="http://schemas.microsoft.com/office/drawing/2014/main" id="{4FC59B16-19AC-2F4A-AC1D-EB87E4273B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68708"/>
            <a:ext cx="5446711" cy="104422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dirty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58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">
            <a:extLst>
              <a:ext uri="{FF2B5EF4-FFF2-40B4-BE49-F238E27FC236}">
                <a16:creationId xmlns:a16="http://schemas.microsoft.com/office/drawing/2014/main" id="{CF93AB1A-DE35-814E-B4D7-705647789F64}"/>
              </a:ext>
            </a:extLst>
          </p:cNvPr>
          <p:cNvSpPr/>
          <p:nvPr userDrawn="1"/>
        </p:nvSpPr>
        <p:spPr>
          <a:xfrm>
            <a:off x="0" y="1"/>
            <a:ext cx="12192000" cy="26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477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">
            <a:extLst>
              <a:ext uri="{FF2B5EF4-FFF2-40B4-BE49-F238E27FC236}">
                <a16:creationId xmlns:a16="http://schemas.microsoft.com/office/drawing/2014/main" id="{4198EE10-40AD-C848-ABB5-26FE5B4A39E9}"/>
              </a:ext>
            </a:extLst>
          </p:cNvPr>
          <p:cNvSpPr/>
          <p:nvPr userDrawn="1"/>
        </p:nvSpPr>
        <p:spPr>
          <a:xfrm>
            <a:off x="0" y="1"/>
            <a:ext cx="12192000" cy="260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515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placehol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A4D5691A-DF2A-B631-3356-F20E32A723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153150"/>
          </a:xfrm>
          <a:custGeom>
            <a:avLst/>
            <a:gdLst>
              <a:gd name="connsiteX0" fmla="*/ 0 w 12192000"/>
              <a:gd name="connsiteY0" fmla="*/ 0 h 6153150"/>
              <a:gd name="connsiteX1" fmla="*/ 12192000 w 12192000"/>
              <a:gd name="connsiteY1" fmla="*/ 0 h 6153150"/>
              <a:gd name="connsiteX2" fmla="*/ 12192000 w 12192000"/>
              <a:gd name="connsiteY2" fmla="*/ 2812338 h 6153150"/>
              <a:gd name="connsiteX3" fmla="*/ 12192000 w 12192000"/>
              <a:gd name="connsiteY3" fmla="*/ 4980890 h 6153150"/>
              <a:gd name="connsiteX4" fmla="*/ 12190158 w 12192000"/>
              <a:gd name="connsiteY4" fmla="*/ 5028464 h 6153150"/>
              <a:gd name="connsiteX5" fmla="*/ 11268702 w 12192000"/>
              <a:gd name="connsiteY5" fmla="*/ 6150849 h 6153150"/>
              <a:gd name="connsiteX6" fmla="*/ 11218565 w 12192000"/>
              <a:gd name="connsiteY6" fmla="*/ 6153150 h 6153150"/>
              <a:gd name="connsiteX7" fmla="*/ 732479 w 12192000"/>
              <a:gd name="connsiteY7" fmla="*/ 6153150 h 6153150"/>
              <a:gd name="connsiteX8" fmla="*/ 0 w 12192000"/>
              <a:gd name="connsiteY8" fmla="*/ 6152812 h 61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153150">
                <a:moveTo>
                  <a:pt x="0" y="0"/>
                </a:moveTo>
                <a:lnTo>
                  <a:pt x="12192000" y="0"/>
                </a:lnTo>
                <a:lnTo>
                  <a:pt x="12192000" y="2812338"/>
                </a:lnTo>
                <a:lnTo>
                  <a:pt x="12192000" y="4980890"/>
                </a:lnTo>
                <a:lnTo>
                  <a:pt x="12190158" y="5028464"/>
                </a:lnTo>
                <a:cubicBezTo>
                  <a:pt x="12139394" y="5640573"/>
                  <a:pt x="11907055" y="6089798"/>
                  <a:pt x="11268702" y="6150849"/>
                </a:cubicBezTo>
                <a:lnTo>
                  <a:pt x="11218565" y="6153150"/>
                </a:lnTo>
                <a:lnTo>
                  <a:pt x="732479" y="6153150"/>
                </a:lnTo>
                <a:lnTo>
                  <a:pt x="0" y="61528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5" name="Graphic 14" hidden="1">
            <a:extLst>
              <a:ext uri="{FF2B5EF4-FFF2-40B4-BE49-F238E27FC236}">
                <a16:creationId xmlns:a16="http://schemas.microsoft.com/office/drawing/2014/main" id="{A2218D35-116E-8153-354A-A6E99E1315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87477" y="-214184"/>
            <a:ext cx="2066165" cy="3790815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medium confidence" hidden="1">
            <a:extLst>
              <a:ext uri="{FF2B5EF4-FFF2-40B4-BE49-F238E27FC236}">
                <a16:creationId xmlns:a16="http://schemas.microsoft.com/office/drawing/2014/main" id="{9132A00F-2C35-A6C6-E1AB-2CC3680605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-8170" y="0"/>
            <a:ext cx="12200170" cy="687922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9CD36E32-2A40-D24A-8390-E02F52844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42" y="3429000"/>
            <a:ext cx="8917172" cy="145608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839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San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Sand Colour">
            <a:extLst>
              <a:ext uri="{FF2B5EF4-FFF2-40B4-BE49-F238E27FC236}">
                <a16:creationId xmlns:a16="http://schemas.microsoft.com/office/drawing/2014/main" id="{A5EB173C-2F32-B147-8C38-37C8A681AC69}"/>
              </a:ext>
            </a:extLst>
          </p:cNvPr>
          <p:cNvSpPr/>
          <p:nvPr userDrawn="1"/>
        </p:nvSpPr>
        <p:spPr>
          <a:xfrm>
            <a:off x="0" y="1348513"/>
            <a:ext cx="12192000" cy="5509487"/>
          </a:xfrm>
          <a:prstGeom prst="rect">
            <a:avLst/>
          </a:prstGeom>
          <a:solidFill>
            <a:srgbClr val="ECE7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attern">
            <a:extLst>
              <a:ext uri="{FF2B5EF4-FFF2-40B4-BE49-F238E27FC236}">
                <a16:creationId xmlns:a16="http://schemas.microsoft.com/office/drawing/2014/main" id="{DE513428-A03F-6A45-9579-EBED73D72C34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9127" b="16216"/>
          <a:stretch/>
        </p:blipFill>
        <p:spPr>
          <a:xfrm>
            <a:off x="0" y="1359371"/>
            <a:ext cx="12192000" cy="5482888"/>
          </a:xfrm>
          <a:prstGeom prst="rect">
            <a:avLst/>
          </a:prstGeom>
        </p:spPr>
      </p:pic>
      <p:sp>
        <p:nvSpPr>
          <p:cNvPr id="13" name="Maroon Strip">
            <a:extLst>
              <a:ext uri="{FF2B5EF4-FFF2-40B4-BE49-F238E27FC236}">
                <a16:creationId xmlns:a16="http://schemas.microsoft.com/office/drawing/2014/main" id="{41C5605E-E4B9-784C-97BC-8D4833B3CD82}"/>
              </a:ext>
            </a:extLst>
          </p:cNvPr>
          <p:cNvSpPr/>
          <p:nvPr userDrawn="1"/>
        </p:nvSpPr>
        <p:spPr>
          <a:xfrm>
            <a:off x="0" y="6597650"/>
            <a:ext cx="12204000" cy="3096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7857ACA3-F815-5348-BFF6-F6AC660ABA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667" y="6656275"/>
            <a:ext cx="11122471" cy="20786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lang="en-GB" sz="900" kern="120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Footer </a:t>
            </a:r>
          </a:p>
        </p:txBody>
      </p:sp>
      <p:sp>
        <p:nvSpPr>
          <p:cNvPr id="14" name="Gold Strip">
            <a:extLst>
              <a:ext uri="{FF2B5EF4-FFF2-40B4-BE49-F238E27FC236}">
                <a16:creationId xmlns:a16="http://schemas.microsoft.com/office/drawing/2014/main" id="{FD7C90ED-222A-0542-A3FB-6BBABFC5C0FB}"/>
              </a:ext>
            </a:extLst>
          </p:cNvPr>
          <p:cNvSpPr/>
          <p:nvPr userDrawn="1"/>
        </p:nvSpPr>
        <p:spPr>
          <a:xfrm flipV="1">
            <a:off x="0" y="1334681"/>
            <a:ext cx="12204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accent2"/>
              </a:solidFill>
            </a:endParaRPr>
          </a:p>
        </p:txBody>
      </p:sp>
      <p:pic>
        <p:nvPicPr>
          <p:cNvPr id="8" name="SU Logo">
            <a:extLst>
              <a:ext uri="{FF2B5EF4-FFF2-40B4-BE49-F238E27FC236}">
                <a16:creationId xmlns:a16="http://schemas.microsoft.com/office/drawing/2014/main" id="{16453114-5E74-5746-8508-7AC1A0988244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4124"/>
            <a:ext cx="3053038" cy="1038473"/>
          </a:xfrm>
          <a:prstGeom prst="rect">
            <a:avLst/>
          </a:prstGeom>
        </p:spPr>
      </p:pic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6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Steel Gre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Steel Grey Colour">
            <a:extLst>
              <a:ext uri="{FF2B5EF4-FFF2-40B4-BE49-F238E27FC236}">
                <a16:creationId xmlns:a16="http://schemas.microsoft.com/office/drawing/2014/main" id="{A5EB173C-2F32-B147-8C38-37C8A681AC69}"/>
              </a:ext>
            </a:extLst>
          </p:cNvPr>
          <p:cNvSpPr/>
          <p:nvPr userDrawn="1"/>
        </p:nvSpPr>
        <p:spPr>
          <a:xfrm>
            <a:off x="0" y="1352077"/>
            <a:ext cx="12192000" cy="5505923"/>
          </a:xfrm>
          <a:prstGeom prst="rect">
            <a:avLst/>
          </a:prstGeom>
          <a:solidFill>
            <a:srgbClr val="4D5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Maroon Strip">
            <a:extLst>
              <a:ext uri="{FF2B5EF4-FFF2-40B4-BE49-F238E27FC236}">
                <a16:creationId xmlns:a16="http://schemas.microsoft.com/office/drawing/2014/main" id="{A56AB092-C0C3-FE47-AD05-42A8C90736B5}"/>
              </a:ext>
            </a:extLst>
          </p:cNvPr>
          <p:cNvSpPr/>
          <p:nvPr userDrawn="1"/>
        </p:nvSpPr>
        <p:spPr>
          <a:xfrm>
            <a:off x="0" y="6597650"/>
            <a:ext cx="12204000" cy="3096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9B77E5AA-2007-294F-A15E-FB3F14C8C3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667" y="6656275"/>
            <a:ext cx="11122471" cy="20786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lang="en-GB" sz="900" kern="120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Footer </a:t>
            </a:r>
          </a:p>
        </p:txBody>
      </p:sp>
      <p:sp>
        <p:nvSpPr>
          <p:cNvPr id="12" name="Gold Strip">
            <a:extLst>
              <a:ext uri="{FF2B5EF4-FFF2-40B4-BE49-F238E27FC236}">
                <a16:creationId xmlns:a16="http://schemas.microsoft.com/office/drawing/2014/main" id="{992416D2-7D13-994E-BC89-2EB6DAADCEDA}"/>
              </a:ext>
            </a:extLst>
          </p:cNvPr>
          <p:cNvSpPr/>
          <p:nvPr userDrawn="1"/>
        </p:nvSpPr>
        <p:spPr>
          <a:xfrm flipV="1">
            <a:off x="0" y="1334681"/>
            <a:ext cx="12204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accent2"/>
              </a:solidFill>
            </a:endParaRPr>
          </a:p>
        </p:txBody>
      </p:sp>
      <p:pic>
        <p:nvPicPr>
          <p:cNvPr id="8" name="SU Logo">
            <a:extLst>
              <a:ext uri="{FF2B5EF4-FFF2-40B4-BE49-F238E27FC236}">
                <a16:creationId xmlns:a16="http://schemas.microsoft.com/office/drawing/2014/main" id="{16453114-5E74-5746-8508-7AC1A0988244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38962" y="14124"/>
            <a:ext cx="3053038" cy="1038473"/>
          </a:xfrm>
          <a:prstGeom prst="rect">
            <a:avLst/>
          </a:prstGeom>
        </p:spPr>
      </p:pic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indent="0"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Steel Gre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Steel Grey Colour">
            <a:extLst>
              <a:ext uri="{FF2B5EF4-FFF2-40B4-BE49-F238E27FC236}">
                <a16:creationId xmlns:a16="http://schemas.microsoft.com/office/drawing/2014/main" id="{A5EB173C-2F32-B147-8C38-37C8A681AC69}"/>
              </a:ext>
            </a:extLst>
          </p:cNvPr>
          <p:cNvSpPr/>
          <p:nvPr userDrawn="1"/>
        </p:nvSpPr>
        <p:spPr>
          <a:xfrm>
            <a:off x="0" y="1352077"/>
            <a:ext cx="12192000" cy="5505923"/>
          </a:xfrm>
          <a:prstGeom prst="rect">
            <a:avLst/>
          </a:prstGeom>
          <a:solidFill>
            <a:srgbClr val="4D5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attern">
            <a:extLst>
              <a:ext uri="{FF2B5EF4-FFF2-40B4-BE49-F238E27FC236}">
                <a16:creationId xmlns:a16="http://schemas.microsoft.com/office/drawing/2014/main" id="{A78E5A4F-0A1C-F344-8590-2E0565FA1F52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9127" b="16216"/>
          <a:stretch/>
        </p:blipFill>
        <p:spPr>
          <a:xfrm>
            <a:off x="0" y="1365968"/>
            <a:ext cx="12192000" cy="5482888"/>
          </a:xfrm>
          <a:prstGeom prst="rect">
            <a:avLst/>
          </a:prstGeom>
        </p:spPr>
      </p:pic>
      <p:sp>
        <p:nvSpPr>
          <p:cNvPr id="10" name="Maroon Strip">
            <a:extLst>
              <a:ext uri="{FF2B5EF4-FFF2-40B4-BE49-F238E27FC236}">
                <a16:creationId xmlns:a16="http://schemas.microsoft.com/office/drawing/2014/main" id="{A56AB092-C0C3-FE47-AD05-42A8C90736B5}"/>
              </a:ext>
            </a:extLst>
          </p:cNvPr>
          <p:cNvSpPr/>
          <p:nvPr userDrawn="1"/>
        </p:nvSpPr>
        <p:spPr>
          <a:xfrm>
            <a:off x="0" y="6597650"/>
            <a:ext cx="12204000" cy="3096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D5A0BB12-62FB-8E49-82B3-AE57563F24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667" y="6656275"/>
            <a:ext cx="11122471" cy="20786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lang="en-GB" sz="900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 dirty="0"/>
              <a:t>Footer </a:t>
            </a:r>
          </a:p>
        </p:txBody>
      </p:sp>
      <p:sp>
        <p:nvSpPr>
          <p:cNvPr id="12" name="Gold Strip">
            <a:extLst>
              <a:ext uri="{FF2B5EF4-FFF2-40B4-BE49-F238E27FC236}">
                <a16:creationId xmlns:a16="http://schemas.microsoft.com/office/drawing/2014/main" id="{992416D2-7D13-994E-BC89-2EB6DAADCEDA}"/>
              </a:ext>
            </a:extLst>
          </p:cNvPr>
          <p:cNvSpPr/>
          <p:nvPr userDrawn="1"/>
        </p:nvSpPr>
        <p:spPr>
          <a:xfrm flipV="1">
            <a:off x="0" y="1334681"/>
            <a:ext cx="12204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accent2"/>
              </a:solidFill>
            </a:endParaRPr>
          </a:p>
        </p:txBody>
      </p:sp>
      <p:pic>
        <p:nvPicPr>
          <p:cNvPr id="8" name="SU Logo">
            <a:extLst>
              <a:ext uri="{FF2B5EF4-FFF2-40B4-BE49-F238E27FC236}">
                <a16:creationId xmlns:a16="http://schemas.microsoft.com/office/drawing/2014/main" id="{16453114-5E74-5746-8508-7AC1A0988244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4124"/>
            <a:ext cx="3053038" cy="1038473"/>
          </a:xfrm>
          <a:prstGeom prst="rect">
            <a:avLst/>
          </a:prstGeom>
        </p:spPr>
      </p:pic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indent="0"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 Slide Layout #2 with S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aroon Pattern Shape">
            <a:extLst>
              <a:ext uri="{FF2B5EF4-FFF2-40B4-BE49-F238E27FC236}">
                <a16:creationId xmlns:a16="http://schemas.microsoft.com/office/drawing/2014/main" id="{F3FA6AB7-DEBE-C44A-9617-6D480F4B6075}"/>
              </a:ext>
            </a:extLst>
          </p:cNvPr>
          <p:cNvGrpSpPr/>
          <p:nvPr/>
        </p:nvGrpSpPr>
        <p:grpSpPr>
          <a:xfrm>
            <a:off x="272840" y="278119"/>
            <a:ext cx="11640330" cy="6301997"/>
            <a:chOff x="272840" y="278119"/>
            <a:chExt cx="11640330" cy="6301997"/>
          </a:xfrm>
        </p:grpSpPr>
        <p:sp>
          <p:nvSpPr>
            <p:cNvPr id="7" name="Maroon S.cutout Shape">
              <a:extLst>
                <a:ext uri="{FF2B5EF4-FFF2-40B4-BE49-F238E27FC236}">
                  <a16:creationId xmlns:a16="http://schemas.microsoft.com/office/drawing/2014/main" id="{6759A8DB-BA71-7041-9E0F-877FAF8772F3}"/>
                </a:ext>
              </a:extLst>
            </p:cNvPr>
            <p:cNvSpPr/>
            <p:nvPr/>
          </p:nvSpPr>
          <p:spPr>
            <a:xfrm>
              <a:off x="272840" y="278303"/>
              <a:ext cx="11640330" cy="6301587"/>
            </a:xfrm>
            <a:custGeom>
              <a:avLst/>
              <a:gdLst>
                <a:gd name="connsiteX0" fmla="*/ 9141245 w 11640330"/>
                <a:gd name="connsiteY0" fmla="*/ 0 h 6301587"/>
                <a:gd name="connsiteX1" fmla="*/ 37 w 11640330"/>
                <a:gd name="connsiteY1" fmla="*/ 0 h 6301587"/>
                <a:gd name="connsiteX2" fmla="*/ 37 w 11640330"/>
                <a:gd name="connsiteY2" fmla="*/ 6124613 h 6301587"/>
                <a:gd name="connsiteX3" fmla="*/ 177524 w 11640330"/>
                <a:gd name="connsiteY3" fmla="*/ 6301570 h 6301587"/>
                <a:gd name="connsiteX4" fmla="*/ 11074473 w 11640330"/>
                <a:gd name="connsiteY4" fmla="*/ 6301570 h 6301587"/>
                <a:gd name="connsiteX5" fmla="*/ 11640331 w 11640330"/>
                <a:gd name="connsiteY5" fmla="*/ 5530962 h 6301587"/>
                <a:gd name="connsiteX6" fmla="*/ 11640331 w 11640330"/>
                <a:gd name="connsiteY6" fmla="*/ 4439274 h 6301587"/>
                <a:gd name="connsiteX7" fmla="*/ 10041128 w 11640330"/>
                <a:gd name="connsiteY7" fmla="*/ 2039741 h 6301587"/>
                <a:gd name="connsiteX8" fmla="*/ 9141245 w 11640330"/>
                <a:gd name="connsiteY8" fmla="*/ 61 h 6301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40330" h="6301587">
                  <a:moveTo>
                    <a:pt x="9141245" y="0"/>
                  </a:moveTo>
                  <a:lnTo>
                    <a:pt x="37" y="0"/>
                  </a:lnTo>
                  <a:cubicBezTo>
                    <a:pt x="37" y="199803"/>
                    <a:pt x="37" y="6124613"/>
                    <a:pt x="37" y="6124613"/>
                  </a:cubicBezTo>
                  <a:cubicBezTo>
                    <a:pt x="37" y="6124613"/>
                    <a:pt x="-7128" y="6301570"/>
                    <a:pt x="177524" y="6301570"/>
                  </a:cubicBezTo>
                  <a:lnTo>
                    <a:pt x="11074473" y="6301570"/>
                  </a:lnTo>
                  <a:cubicBezTo>
                    <a:pt x="11074473" y="6301570"/>
                    <a:pt x="11640331" y="6316147"/>
                    <a:pt x="11640331" y="5530962"/>
                  </a:cubicBezTo>
                  <a:lnTo>
                    <a:pt x="11640331" y="4439274"/>
                  </a:lnTo>
                  <a:cubicBezTo>
                    <a:pt x="11640331" y="3892113"/>
                    <a:pt x="11008835" y="2969235"/>
                    <a:pt x="10041128" y="2039741"/>
                  </a:cubicBezTo>
                  <a:cubicBezTo>
                    <a:pt x="9136084" y="1170519"/>
                    <a:pt x="8994909" y="606820"/>
                    <a:pt x="9141245" y="61"/>
                  </a:cubicBezTo>
                </a:path>
              </a:pathLst>
            </a:custGeom>
            <a:solidFill>
              <a:srgbClr val="61223B"/>
            </a:solidFill>
            <a:ln w="60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8" name="Pattern">
              <a:extLst>
                <a:ext uri="{FF2B5EF4-FFF2-40B4-BE49-F238E27FC236}">
                  <a16:creationId xmlns:a16="http://schemas.microsoft.com/office/drawing/2014/main" id="{4400A3FD-81A6-F04A-B10C-43106EEE0201}"/>
                </a:ext>
              </a:extLst>
            </p:cNvPr>
            <p:cNvGrpSpPr/>
            <p:nvPr/>
          </p:nvGrpSpPr>
          <p:grpSpPr>
            <a:xfrm>
              <a:off x="272878" y="278119"/>
              <a:ext cx="11640224" cy="6301997"/>
              <a:chOff x="272878" y="278119"/>
              <a:chExt cx="11640224" cy="6301997"/>
            </a:xfrm>
            <a:solidFill>
              <a:srgbClr val="4A152B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B835A3F1-6A45-DF4F-A207-DFE295D77BEF}"/>
                  </a:ext>
                </a:extLst>
              </p:cNvPr>
              <p:cNvSpPr/>
              <p:nvPr/>
            </p:nvSpPr>
            <p:spPr>
              <a:xfrm>
                <a:off x="7426270" y="278303"/>
                <a:ext cx="4486831" cy="6301813"/>
              </a:xfrm>
              <a:custGeom>
                <a:avLst/>
                <a:gdLst>
                  <a:gd name="connsiteX0" fmla="*/ 2962020 w 4486831"/>
                  <a:gd name="connsiteY0" fmla="*/ 6301570 h 6301813"/>
                  <a:gd name="connsiteX1" fmla="*/ 2851508 w 4486831"/>
                  <a:gd name="connsiteY1" fmla="*/ 6301570 h 6301813"/>
                  <a:gd name="connsiteX2" fmla="*/ 2851508 w 4486831"/>
                  <a:gd name="connsiteY2" fmla="*/ 6239889 h 6301813"/>
                  <a:gd name="connsiteX3" fmla="*/ 2737232 w 4486831"/>
                  <a:gd name="connsiteY3" fmla="*/ 6239889 h 6301813"/>
                  <a:gd name="connsiteX4" fmla="*/ 2737232 w 4486831"/>
                  <a:gd name="connsiteY4" fmla="*/ 6301570 h 6301813"/>
                  <a:gd name="connsiteX5" fmla="*/ 2626660 w 4486831"/>
                  <a:gd name="connsiteY5" fmla="*/ 6301570 h 6301813"/>
                  <a:gd name="connsiteX6" fmla="*/ 2626660 w 4486831"/>
                  <a:gd name="connsiteY6" fmla="*/ 6014912 h 6301813"/>
                  <a:gd name="connsiteX7" fmla="*/ 2500421 w 4486831"/>
                  <a:gd name="connsiteY7" fmla="*/ 6014912 h 6301813"/>
                  <a:gd name="connsiteX8" fmla="*/ 2500421 w 4486831"/>
                  <a:gd name="connsiteY8" fmla="*/ 6301570 h 6301813"/>
                  <a:gd name="connsiteX9" fmla="*/ 2389910 w 4486831"/>
                  <a:gd name="connsiteY9" fmla="*/ 6301570 h 6301813"/>
                  <a:gd name="connsiteX10" fmla="*/ 2389910 w 4486831"/>
                  <a:gd name="connsiteY10" fmla="*/ 5789995 h 6301813"/>
                  <a:gd name="connsiteX11" fmla="*/ 2263610 w 4486831"/>
                  <a:gd name="connsiteY11" fmla="*/ 5789995 h 6301813"/>
                  <a:gd name="connsiteX12" fmla="*/ 2263610 w 4486831"/>
                  <a:gd name="connsiteY12" fmla="*/ 6301570 h 6301813"/>
                  <a:gd name="connsiteX13" fmla="*/ 2153099 w 4486831"/>
                  <a:gd name="connsiteY13" fmla="*/ 6301570 h 6301813"/>
                  <a:gd name="connsiteX14" fmla="*/ 2153099 w 4486831"/>
                  <a:gd name="connsiteY14" fmla="*/ 5565080 h 6301813"/>
                  <a:gd name="connsiteX15" fmla="*/ 2032689 w 4486831"/>
                  <a:gd name="connsiteY15" fmla="*/ 5565080 h 6301813"/>
                  <a:gd name="connsiteX16" fmla="*/ 2032689 w 4486831"/>
                  <a:gd name="connsiteY16" fmla="*/ 5813884 h 6301813"/>
                  <a:gd name="connsiteX17" fmla="*/ 2035725 w 4486831"/>
                  <a:gd name="connsiteY17" fmla="*/ 5816824 h 6301813"/>
                  <a:gd name="connsiteX18" fmla="*/ 2032689 w 4486831"/>
                  <a:gd name="connsiteY18" fmla="*/ 5819886 h 6301813"/>
                  <a:gd name="connsiteX19" fmla="*/ 2032689 w 4486831"/>
                  <a:gd name="connsiteY19" fmla="*/ 6124613 h 6301813"/>
                  <a:gd name="connsiteX20" fmla="*/ 2035725 w 4486831"/>
                  <a:gd name="connsiteY20" fmla="*/ 6127615 h 6301813"/>
                  <a:gd name="connsiteX21" fmla="*/ 2032689 w 4486831"/>
                  <a:gd name="connsiteY21" fmla="*/ 6130616 h 6301813"/>
                  <a:gd name="connsiteX22" fmla="*/ 2032689 w 4486831"/>
                  <a:gd name="connsiteY22" fmla="*/ 6301570 h 6301813"/>
                  <a:gd name="connsiteX23" fmla="*/ 1922177 w 4486831"/>
                  <a:gd name="connsiteY23" fmla="*/ 6301570 h 6301813"/>
                  <a:gd name="connsiteX24" fmla="*/ 1922177 w 4486831"/>
                  <a:gd name="connsiteY24" fmla="*/ 6171103 h 6301813"/>
                  <a:gd name="connsiteX25" fmla="*/ 110451 w 4486831"/>
                  <a:gd name="connsiteY25" fmla="*/ 4361301 h 6301813"/>
                  <a:gd name="connsiteX26" fmla="*/ 110451 w 4486831"/>
                  <a:gd name="connsiteY26" fmla="*/ 4538318 h 6301813"/>
                  <a:gd name="connsiteX27" fmla="*/ 1875786 w 4486831"/>
                  <a:gd name="connsiteY27" fmla="*/ 6301570 h 6301813"/>
                  <a:gd name="connsiteX28" fmla="*/ 1718519 w 4486831"/>
                  <a:gd name="connsiteY28" fmla="*/ 6301570 h 6301813"/>
                  <a:gd name="connsiteX29" fmla="*/ 110451 w 4486831"/>
                  <a:gd name="connsiteY29" fmla="*/ 4695245 h 6301813"/>
                  <a:gd name="connsiteX30" fmla="*/ 110451 w 4486831"/>
                  <a:gd name="connsiteY30" fmla="*/ 4869077 h 6301813"/>
                  <a:gd name="connsiteX31" fmla="*/ 1544433 w 4486831"/>
                  <a:gd name="connsiteY31" fmla="*/ 6301570 h 6301813"/>
                  <a:gd name="connsiteX32" fmla="*/ 1387349 w 4486831"/>
                  <a:gd name="connsiteY32" fmla="*/ 6301570 h 6301813"/>
                  <a:gd name="connsiteX33" fmla="*/ 110451 w 4486831"/>
                  <a:gd name="connsiteY33" fmla="*/ 5026065 h 6301813"/>
                  <a:gd name="connsiteX34" fmla="*/ 110451 w 4486831"/>
                  <a:gd name="connsiteY34" fmla="*/ 5185319 h 6301813"/>
                  <a:gd name="connsiteX35" fmla="*/ 1223463 w 4486831"/>
                  <a:gd name="connsiteY35" fmla="*/ 6301508 h 6301813"/>
                  <a:gd name="connsiteX36" fmla="*/ 1066682 w 4486831"/>
                  <a:gd name="connsiteY36" fmla="*/ 6301508 h 6301813"/>
                  <a:gd name="connsiteX37" fmla="*/ 110451 w 4486831"/>
                  <a:gd name="connsiteY37" fmla="*/ 5342613 h 6301813"/>
                  <a:gd name="connsiteX38" fmla="*/ 110451 w 4486831"/>
                  <a:gd name="connsiteY38" fmla="*/ 5507074 h 6301813"/>
                  <a:gd name="connsiteX39" fmla="*/ 905894 w 4486831"/>
                  <a:gd name="connsiteY39" fmla="*/ 6301570 h 6301813"/>
                  <a:gd name="connsiteX40" fmla="*/ 639390 w 4486831"/>
                  <a:gd name="connsiteY40" fmla="*/ 6301570 h 6301813"/>
                  <a:gd name="connsiteX41" fmla="*/ 639390 w 4486831"/>
                  <a:gd name="connsiteY41" fmla="*/ 6192296 h 6301813"/>
                  <a:gd name="connsiteX42" fmla="*/ 535558 w 4486831"/>
                  <a:gd name="connsiteY42" fmla="*/ 6088597 h 6301813"/>
                  <a:gd name="connsiteX43" fmla="*/ 535558 w 4486831"/>
                  <a:gd name="connsiteY43" fmla="*/ 6301570 h 6301813"/>
                  <a:gd name="connsiteX44" fmla="*/ 425045 w 4486831"/>
                  <a:gd name="connsiteY44" fmla="*/ 6301570 h 6301813"/>
                  <a:gd name="connsiteX45" fmla="*/ 425045 w 4486831"/>
                  <a:gd name="connsiteY45" fmla="*/ 5978161 h 6301813"/>
                  <a:gd name="connsiteX46" fmla="*/ 326435 w 4486831"/>
                  <a:gd name="connsiteY46" fmla="*/ 5879607 h 6301813"/>
                  <a:gd name="connsiteX47" fmla="*/ 326435 w 4486831"/>
                  <a:gd name="connsiteY47" fmla="*/ 6301570 h 6301813"/>
                  <a:gd name="connsiteX48" fmla="*/ 215863 w 4486831"/>
                  <a:gd name="connsiteY48" fmla="*/ 6301570 h 6301813"/>
                  <a:gd name="connsiteX49" fmla="*/ 215863 w 4486831"/>
                  <a:gd name="connsiteY49" fmla="*/ 5769170 h 6301813"/>
                  <a:gd name="connsiteX50" fmla="*/ 110573 w 4486831"/>
                  <a:gd name="connsiteY50" fmla="*/ 5664001 h 6301813"/>
                  <a:gd name="connsiteX51" fmla="*/ 110573 w 4486831"/>
                  <a:gd name="connsiteY51" fmla="*/ 6301570 h 6301813"/>
                  <a:gd name="connsiteX52" fmla="*/ 0 w 4486831"/>
                  <a:gd name="connsiteY52" fmla="*/ 6301570 h 6301813"/>
                  <a:gd name="connsiteX53" fmla="*/ 0 w 4486831"/>
                  <a:gd name="connsiteY53" fmla="*/ 0 h 6301813"/>
                  <a:gd name="connsiteX54" fmla="*/ 110573 w 4486831"/>
                  <a:gd name="connsiteY54" fmla="*/ 0 h 6301813"/>
                  <a:gd name="connsiteX55" fmla="*/ 110573 w 4486831"/>
                  <a:gd name="connsiteY55" fmla="*/ 3801400 h 6301813"/>
                  <a:gd name="connsiteX56" fmla="*/ 238087 w 4486831"/>
                  <a:gd name="connsiteY56" fmla="*/ 3686553 h 6301813"/>
                  <a:gd name="connsiteX57" fmla="*/ 230253 w 4486831"/>
                  <a:gd name="connsiteY57" fmla="*/ 3686553 h 6301813"/>
                  <a:gd name="connsiteX58" fmla="*/ 230253 w 4486831"/>
                  <a:gd name="connsiteY58" fmla="*/ 1594687 h 6301813"/>
                  <a:gd name="connsiteX59" fmla="*/ 232682 w 4486831"/>
                  <a:gd name="connsiteY59" fmla="*/ 737164 h 6301813"/>
                  <a:gd name="connsiteX60" fmla="*/ 230253 w 4486831"/>
                  <a:gd name="connsiteY60" fmla="*/ 737164 h 6301813"/>
                  <a:gd name="connsiteX61" fmla="*/ 230253 w 4486831"/>
                  <a:gd name="connsiteY61" fmla="*/ 0 h 6301813"/>
                  <a:gd name="connsiteX62" fmla="*/ 337972 w 4486831"/>
                  <a:gd name="connsiteY62" fmla="*/ 0 h 6301813"/>
                  <a:gd name="connsiteX63" fmla="*/ 337972 w 4486831"/>
                  <a:gd name="connsiteY63" fmla="*/ 429313 h 6301813"/>
                  <a:gd name="connsiteX64" fmla="*/ 458867 w 4486831"/>
                  <a:gd name="connsiteY64" fmla="*/ 202682 h 6301813"/>
                  <a:gd name="connsiteX65" fmla="*/ 458867 w 4486831"/>
                  <a:gd name="connsiteY65" fmla="*/ 0 h 6301813"/>
                  <a:gd name="connsiteX66" fmla="*/ 566586 w 4486831"/>
                  <a:gd name="connsiteY66" fmla="*/ 0 h 6301813"/>
                  <a:gd name="connsiteX67" fmla="*/ 566586 w 4486831"/>
                  <a:gd name="connsiteY67" fmla="*/ 49001 h 6301813"/>
                  <a:gd name="connsiteX68" fmla="*/ 606358 w 4486831"/>
                  <a:gd name="connsiteY68" fmla="*/ 0 h 6301813"/>
                  <a:gd name="connsiteX69" fmla="*/ 769211 w 4486831"/>
                  <a:gd name="connsiteY69" fmla="*/ 0 h 6301813"/>
                  <a:gd name="connsiteX70" fmla="*/ 302025 w 4486831"/>
                  <a:gd name="connsiteY70" fmla="*/ 1170397 h 6301813"/>
                  <a:gd name="connsiteX71" fmla="*/ 1311326 w 4486831"/>
                  <a:gd name="connsiteY71" fmla="*/ 2722084 h 6301813"/>
                  <a:gd name="connsiteX72" fmla="*/ 1398704 w 4486831"/>
                  <a:gd name="connsiteY72" fmla="*/ 2643744 h 6301813"/>
                  <a:gd name="connsiteX73" fmla="*/ 407376 w 4486831"/>
                  <a:gd name="connsiteY73" fmla="*/ 1170519 h 6301813"/>
                  <a:gd name="connsiteX74" fmla="*/ 919738 w 4486831"/>
                  <a:gd name="connsiteY74" fmla="*/ 0 h 6301813"/>
                  <a:gd name="connsiteX75" fmla="*/ 1109915 w 4486831"/>
                  <a:gd name="connsiteY75" fmla="*/ 0 h 6301813"/>
                  <a:gd name="connsiteX76" fmla="*/ 528999 w 4486831"/>
                  <a:gd name="connsiteY76" fmla="*/ 1170397 h 6301813"/>
                  <a:gd name="connsiteX77" fmla="*/ 1501564 w 4486831"/>
                  <a:gd name="connsiteY77" fmla="*/ 2551254 h 6301813"/>
                  <a:gd name="connsiteX78" fmla="*/ 1580501 w 4486831"/>
                  <a:gd name="connsiteY78" fmla="*/ 2480140 h 6301813"/>
                  <a:gd name="connsiteX79" fmla="*/ 621113 w 4486831"/>
                  <a:gd name="connsiteY79" fmla="*/ 1170397 h 6301813"/>
                  <a:gd name="connsiteX80" fmla="*/ 1273679 w 4486831"/>
                  <a:gd name="connsiteY80" fmla="*/ 0 h 6301813"/>
                  <a:gd name="connsiteX81" fmla="*/ 1550809 w 4486831"/>
                  <a:gd name="connsiteY81" fmla="*/ 0 h 6301813"/>
                  <a:gd name="connsiteX82" fmla="*/ 742555 w 4486831"/>
                  <a:gd name="connsiteY82" fmla="*/ 1170397 h 6301813"/>
                  <a:gd name="connsiteX83" fmla="*/ 1688888 w 4486831"/>
                  <a:gd name="connsiteY83" fmla="*/ 2383179 h 6301813"/>
                  <a:gd name="connsiteX84" fmla="*/ 1792660 w 4486831"/>
                  <a:gd name="connsiteY84" fmla="*/ 2289893 h 6301813"/>
                  <a:gd name="connsiteX85" fmla="*/ 854159 w 4486831"/>
                  <a:gd name="connsiteY85" fmla="*/ 1170703 h 6301813"/>
                  <a:gd name="connsiteX86" fmla="*/ 1979436 w 4486831"/>
                  <a:gd name="connsiteY86" fmla="*/ 35587 h 6301813"/>
                  <a:gd name="connsiteX87" fmla="*/ 1979436 w 4486831"/>
                  <a:gd name="connsiteY87" fmla="*/ 35587 h 6301813"/>
                  <a:gd name="connsiteX88" fmla="*/ 1956241 w 4486831"/>
                  <a:gd name="connsiteY88" fmla="*/ 158519 h 6301813"/>
                  <a:gd name="connsiteX89" fmla="*/ 975601 w 4486831"/>
                  <a:gd name="connsiteY89" fmla="*/ 1170703 h 6301813"/>
                  <a:gd name="connsiteX90" fmla="*/ 1979316 w 4486831"/>
                  <a:gd name="connsiteY90" fmla="*/ 2183131 h 6301813"/>
                  <a:gd name="connsiteX91" fmla="*/ 2710332 w 4486831"/>
                  <a:gd name="connsiteY91" fmla="*/ 1863704 h 6301813"/>
                  <a:gd name="connsiteX92" fmla="*/ 2796131 w 4486831"/>
                  <a:gd name="connsiteY92" fmla="*/ 1950681 h 6301813"/>
                  <a:gd name="connsiteX93" fmla="*/ 1979316 w 4486831"/>
                  <a:gd name="connsiteY93" fmla="*/ 2305941 h 6301813"/>
                  <a:gd name="connsiteX94" fmla="*/ 1942033 w 4486831"/>
                  <a:gd name="connsiteY94" fmla="*/ 2304961 h 6301813"/>
                  <a:gd name="connsiteX95" fmla="*/ 1721555 w 4486831"/>
                  <a:gd name="connsiteY95" fmla="*/ 2502865 h 6301813"/>
                  <a:gd name="connsiteX96" fmla="*/ 1709411 w 4486831"/>
                  <a:gd name="connsiteY96" fmla="*/ 2513584 h 6301813"/>
                  <a:gd name="connsiteX97" fmla="*/ 1389048 w 4486831"/>
                  <a:gd name="connsiteY97" fmla="*/ 2801467 h 6301813"/>
                  <a:gd name="connsiteX98" fmla="*/ 1323774 w 4486831"/>
                  <a:gd name="connsiteY98" fmla="*/ 2860084 h 6301813"/>
                  <a:gd name="connsiteX99" fmla="*/ 235475 w 4486831"/>
                  <a:gd name="connsiteY99" fmla="*/ 3838151 h 6301813"/>
                  <a:gd name="connsiteX100" fmla="*/ 453038 w 4486831"/>
                  <a:gd name="connsiteY100" fmla="*/ 3838641 h 6301813"/>
                  <a:gd name="connsiteX101" fmla="*/ 2010162 w 4486831"/>
                  <a:gd name="connsiteY101" fmla="*/ 2439163 h 6301813"/>
                  <a:gd name="connsiteX102" fmla="*/ 2010708 w 4486831"/>
                  <a:gd name="connsiteY102" fmla="*/ 2439776 h 6301813"/>
                  <a:gd name="connsiteX103" fmla="*/ 2036696 w 4486831"/>
                  <a:gd name="connsiteY103" fmla="*/ 2416439 h 6301813"/>
                  <a:gd name="connsiteX104" fmla="*/ 2876222 w 4486831"/>
                  <a:gd name="connsiteY104" fmla="*/ 2028532 h 6301813"/>
                  <a:gd name="connsiteX105" fmla="*/ 2887698 w 4486831"/>
                  <a:gd name="connsiteY105" fmla="*/ 2039557 h 6301813"/>
                  <a:gd name="connsiteX106" fmla="*/ 2963842 w 4486831"/>
                  <a:gd name="connsiteY106" fmla="*/ 2113366 h 6301813"/>
                  <a:gd name="connsiteX107" fmla="*/ 2067118 w 4486831"/>
                  <a:gd name="connsiteY107" fmla="*/ 2537349 h 6301813"/>
                  <a:gd name="connsiteX108" fmla="*/ 1727081 w 4486831"/>
                  <a:gd name="connsiteY108" fmla="*/ 2842995 h 6301813"/>
                  <a:gd name="connsiteX109" fmla="*/ 1727081 w 4486831"/>
                  <a:gd name="connsiteY109" fmla="*/ 2842995 h 6301813"/>
                  <a:gd name="connsiteX110" fmla="*/ 1611712 w 4486831"/>
                  <a:gd name="connsiteY110" fmla="*/ 2946572 h 6301813"/>
                  <a:gd name="connsiteX111" fmla="*/ 1611712 w 4486831"/>
                  <a:gd name="connsiteY111" fmla="*/ 2946572 h 6301813"/>
                  <a:gd name="connsiteX112" fmla="*/ 618866 w 4486831"/>
                  <a:gd name="connsiteY112" fmla="*/ 3839130 h 6301813"/>
                  <a:gd name="connsiteX113" fmla="*/ 818273 w 4486831"/>
                  <a:gd name="connsiteY113" fmla="*/ 3839559 h 6301813"/>
                  <a:gd name="connsiteX114" fmla="*/ 1781426 w 4486831"/>
                  <a:gd name="connsiteY114" fmla="*/ 2973890 h 6301813"/>
                  <a:gd name="connsiteX115" fmla="*/ 1781426 w 4486831"/>
                  <a:gd name="connsiteY115" fmla="*/ 2973890 h 6301813"/>
                  <a:gd name="connsiteX116" fmla="*/ 1907422 w 4486831"/>
                  <a:gd name="connsiteY116" fmla="*/ 2860636 h 6301813"/>
                  <a:gd name="connsiteX117" fmla="*/ 1907422 w 4486831"/>
                  <a:gd name="connsiteY117" fmla="*/ 2860636 h 6301813"/>
                  <a:gd name="connsiteX118" fmla="*/ 2024856 w 4486831"/>
                  <a:gd name="connsiteY118" fmla="*/ 2755038 h 6301813"/>
                  <a:gd name="connsiteX119" fmla="*/ 2024492 w 4486831"/>
                  <a:gd name="connsiteY119" fmla="*/ 2755038 h 6301813"/>
                  <a:gd name="connsiteX120" fmla="*/ 2174897 w 4486831"/>
                  <a:gd name="connsiteY120" fmla="*/ 2619855 h 6301813"/>
                  <a:gd name="connsiteX121" fmla="*/ 3029481 w 4486831"/>
                  <a:gd name="connsiteY121" fmla="*/ 2178231 h 6301813"/>
                  <a:gd name="connsiteX122" fmla="*/ 3115462 w 4486831"/>
                  <a:gd name="connsiteY122" fmla="*/ 2264596 h 6301813"/>
                  <a:gd name="connsiteX123" fmla="*/ 2209751 w 4486831"/>
                  <a:gd name="connsiteY123" fmla="*/ 2738255 h 6301813"/>
                  <a:gd name="connsiteX124" fmla="*/ 2074768 w 4486831"/>
                  <a:gd name="connsiteY124" fmla="*/ 2859533 h 6301813"/>
                  <a:gd name="connsiteX125" fmla="*/ 1935839 w 4486831"/>
                  <a:gd name="connsiteY125" fmla="*/ 2984425 h 6301813"/>
                  <a:gd name="connsiteX126" fmla="*/ 983980 w 4486831"/>
                  <a:gd name="connsiteY126" fmla="*/ 3839927 h 6301813"/>
                  <a:gd name="connsiteX127" fmla="*/ 1188245 w 4486831"/>
                  <a:gd name="connsiteY127" fmla="*/ 3840356 h 6301813"/>
                  <a:gd name="connsiteX128" fmla="*/ 2011072 w 4486831"/>
                  <a:gd name="connsiteY128" fmla="*/ 3100803 h 6301813"/>
                  <a:gd name="connsiteX129" fmla="*/ 2011072 w 4486831"/>
                  <a:gd name="connsiteY129" fmla="*/ 3098292 h 6301813"/>
                  <a:gd name="connsiteX130" fmla="*/ 2013926 w 4486831"/>
                  <a:gd name="connsiteY130" fmla="*/ 3098292 h 6301813"/>
                  <a:gd name="connsiteX131" fmla="*/ 2320505 w 4486831"/>
                  <a:gd name="connsiteY131" fmla="*/ 2822660 h 6301813"/>
                  <a:gd name="connsiteX132" fmla="*/ 2324027 w 4486831"/>
                  <a:gd name="connsiteY132" fmla="*/ 2826702 h 6301813"/>
                  <a:gd name="connsiteX133" fmla="*/ 2324574 w 4486831"/>
                  <a:gd name="connsiteY133" fmla="*/ 2826151 h 6301813"/>
                  <a:gd name="connsiteX134" fmla="*/ 3189541 w 4486831"/>
                  <a:gd name="connsiteY134" fmla="*/ 2340609 h 6301813"/>
                  <a:gd name="connsiteX135" fmla="*/ 3273700 w 4486831"/>
                  <a:gd name="connsiteY135" fmla="*/ 2428812 h 6301813"/>
                  <a:gd name="connsiteX136" fmla="*/ 3266960 w 4486831"/>
                  <a:gd name="connsiteY136" fmla="*/ 2435794 h 6301813"/>
                  <a:gd name="connsiteX137" fmla="*/ 3280319 w 4486831"/>
                  <a:gd name="connsiteY137" fmla="*/ 2435794 h 6301813"/>
                  <a:gd name="connsiteX138" fmla="*/ 3397631 w 4486831"/>
                  <a:gd name="connsiteY138" fmla="*/ 2562646 h 6301813"/>
                  <a:gd name="connsiteX139" fmla="*/ 3137017 w 4486831"/>
                  <a:gd name="connsiteY139" fmla="*/ 2561789 h 6301813"/>
                  <a:gd name="connsiteX140" fmla="*/ 3137017 w 4486831"/>
                  <a:gd name="connsiteY140" fmla="*/ 2557991 h 6301813"/>
                  <a:gd name="connsiteX141" fmla="*/ 2990924 w 4486831"/>
                  <a:gd name="connsiteY141" fmla="*/ 2669775 h 6301813"/>
                  <a:gd name="connsiteX142" fmla="*/ 3496666 w 4486831"/>
                  <a:gd name="connsiteY142" fmla="*/ 2673389 h 6301813"/>
                  <a:gd name="connsiteX143" fmla="*/ 3606450 w 4486831"/>
                  <a:gd name="connsiteY143" fmla="*/ 2800670 h 6301813"/>
                  <a:gd name="connsiteX144" fmla="*/ 3009625 w 4486831"/>
                  <a:gd name="connsiteY144" fmla="*/ 2796383 h 6301813"/>
                  <a:gd name="connsiteX145" fmla="*/ 3009625 w 4486831"/>
                  <a:gd name="connsiteY145" fmla="*/ 3538875 h 6301813"/>
                  <a:gd name="connsiteX146" fmla="*/ 3130521 w 4486831"/>
                  <a:gd name="connsiteY146" fmla="*/ 3416372 h 6301813"/>
                  <a:gd name="connsiteX147" fmla="*/ 3126938 w 4486831"/>
                  <a:gd name="connsiteY147" fmla="*/ 3416372 h 6301813"/>
                  <a:gd name="connsiteX148" fmla="*/ 3127606 w 4486831"/>
                  <a:gd name="connsiteY148" fmla="*/ 2912883 h 6301813"/>
                  <a:gd name="connsiteX149" fmla="*/ 3625516 w 4486831"/>
                  <a:gd name="connsiteY149" fmla="*/ 2915885 h 6301813"/>
                  <a:gd name="connsiteX150" fmla="*/ 3667535 w 4486831"/>
                  <a:gd name="connsiteY150" fmla="*/ 2873437 h 6301813"/>
                  <a:gd name="connsiteX151" fmla="*/ 3737911 w 4486831"/>
                  <a:gd name="connsiteY151" fmla="*/ 2959802 h 6301813"/>
                  <a:gd name="connsiteX152" fmla="*/ 3449851 w 4486831"/>
                  <a:gd name="connsiteY152" fmla="*/ 3251360 h 6301813"/>
                  <a:gd name="connsiteX153" fmla="*/ 3449851 w 4486831"/>
                  <a:gd name="connsiteY153" fmla="*/ 3253197 h 6301813"/>
                  <a:gd name="connsiteX154" fmla="*/ 3448030 w 4486831"/>
                  <a:gd name="connsiteY154" fmla="*/ 3253197 h 6301813"/>
                  <a:gd name="connsiteX155" fmla="*/ 3009625 w 4486831"/>
                  <a:gd name="connsiteY155" fmla="*/ 3697272 h 6301813"/>
                  <a:gd name="connsiteX156" fmla="*/ 3009625 w 4486831"/>
                  <a:gd name="connsiteY156" fmla="*/ 3704438 h 6301813"/>
                  <a:gd name="connsiteX157" fmla="*/ 3002582 w 4486831"/>
                  <a:gd name="connsiteY157" fmla="*/ 3704438 h 6301813"/>
                  <a:gd name="connsiteX158" fmla="*/ 2824852 w 4486831"/>
                  <a:gd name="connsiteY158" fmla="*/ 3884334 h 6301813"/>
                  <a:gd name="connsiteX159" fmla="*/ 4381672 w 4486831"/>
                  <a:gd name="connsiteY159" fmla="*/ 5449069 h 6301813"/>
                  <a:gd name="connsiteX160" fmla="*/ 4381672 w 4486831"/>
                  <a:gd name="connsiteY160" fmla="*/ 5315418 h 6301813"/>
                  <a:gd name="connsiteX161" fmla="*/ 3040229 w 4486831"/>
                  <a:gd name="connsiteY161" fmla="*/ 3962430 h 6301813"/>
                  <a:gd name="connsiteX162" fmla="*/ 3040229 w 4486831"/>
                  <a:gd name="connsiteY162" fmla="*/ 3962430 h 6301813"/>
                  <a:gd name="connsiteX163" fmla="*/ 2962081 w 4486831"/>
                  <a:gd name="connsiteY163" fmla="*/ 3883599 h 6301813"/>
                  <a:gd name="connsiteX164" fmla="*/ 3800028 w 4486831"/>
                  <a:gd name="connsiteY164" fmla="*/ 3038327 h 6301813"/>
                  <a:gd name="connsiteX165" fmla="*/ 3868278 w 4486831"/>
                  <a:gd name="connsiteY165" fmla="*/ 3127264 h 6301813"/>
                  <a:gd name="connsiteX166" fmla="*/ 3118376 w 4486831"/>
                  <a:gd name="connsiteY166" fmla="*/ 3883599 h 6301813"/>
                  <a:gd name="connsiteX167" fmla="*/ 4381369 w 4486831"/>
                  <a:gd name="connsiteY167" fmla="*/ 5157633 h 6301813"/>
                  <a:gd name="connsiteX168" fmla="*/ 4381369 w 4486831"/>
                  <a:gd name="connsiteY168" fmla="*/ 5024963 h 6301813"/>
                  <a:gd name="connsiteX169" fmla="*/ 3327863 w 4486831"/>
                  <a:gd name="connsiteY169" fmla="*/ 3962430 h 6301813"/>
                  <a:gd name="connsiteX170" fmla="*/ 3327863 w 4486831"/>
                  <a:gd name="connsiteY170" fmla="*/ 3962430 h 6301813"/>
                  <a:gd name="connsiteX171" fmla="*/ 3249715 w 4486831"/>
                  <a:gd name="connsiteY171" fmla="*/ 3883599 h 6301813"/>
                  <a:gd name="connsiteX172" fmla="*/ 3924262 w 4486831"/>
                  <a:gd name="connsiteY172" fmla="*/ 3203155 h 6301813"/>
                  <a:gd name="connsiteX173" fmla="*/ 3989780 w 4486831"/>
                  <a:gd name="connsiteY173" fmla="*/ 3294726 h 6301813"/>
                  <a:gd name="connsiteX174" fmla="*/ 3405950 w 4486831"/>
                  <a:gd name="connsiteY174" fmla="*/ 3883599 h 6301813"/>
                  <a:gd name="connsiteX175" fmla="*/ 4380518 w 4486831"/>
                  <a:gd name="connsiteY175" fmla="*/ 4866749 h 6301813"/>
                  <a:gd name="connsiteX176" fmla="*/ 4380518 w 4486831"/>
                  <a:gd name="connsiteY176" fmla="*/ 4729791 h 6301813"/>
                  <a:gd name="connsiteX177" fmla="*/ 3619748 w 4486831"/>
                  <a:gd name="connsiteY177" fmla="*/ 3962430 h 6301813"/>
                  <a:gd name="connsiteX178" fmla="*/ 3619748 w 4486831"/>
                  <a:gd name="connsiteY178" fmla="*/ 3962430 h 6301813"/>
                  <a:gd name="connsiteX179" fmla="*/ 3541600 w 4486831"/>
                  <a:gd name="connsiteY179" fmla="*/ 3883599 h 6301813"/>
                  <a:gd name="connsiteX180" fmla="*/ 4045582 w 4486831"/>
                  <a:gd name="connsiteY180" fmla="*/ 3375211 h 6301813"/>
                  <a:gd name="connsiteX181" fmla="*/ 4107943 w 4486831"/>
                  <a:gd name="connsiteY181" fmla="*/ 3470028 h 6301813"/>
                  <a:gd name="connsiteX182" fmla="*/ 3698260 w 4486831"/>
                  <a:gd name="connsiteY182" fmla="*/ 3883293 h 6301813"/>
                  <a:gd name="connsiteX183" fmla="*/ 4380518 w 4486831"/>
                  <a:gd name="connsiteY183" fmla="*/ 4571516 h 6301813"/>
                  <a:gd name="connsiteX184" fmla="*/ 4380518 w 4486831"/>
                  <a:gd name="connsiteY184" fmla="*/ 4429290 h 6301813"/>
                  <a:gd name="connsiteX185" fmla="*/ 3917401 w 4486831"/>
                  <a:gd name="connsiteY185" fmla="*/ 3962124 h 6301813"/>
                  <a:gd name="connsiteX186" fmla="*/ 3917401 w 4486831"/>
                  <a:gd name="connsiteY186" fmla="*/ 3962124 h 6301813"/>
                  <a:gd name="connsiteX187" fmla="*/ 3839192 w 4486831"/>
                  <a:gd name="connsiteY187" fmla="*/ 3883293 h 6301813"/>
                  <a:gd name="connsiteX188" fmla="*/ 4162531 w 4486831"/>
                  <a:gd name="connsiteY188" fmla="*/ 3557067 h 6301813"/>
                  <a:gd name="connsiteX189" fmla="*/ 4220762 w 4486831"/>
                  <a:gd name="connsiteY189" fmla="*/ 3656050 h 6301813"/>
                  <a:gd name="connsiteX190" fmla="*/ 3994941 w 4486831"/>
                  <a:gd name="connsiteY190" fmla="*/ 3883599 h 6301813"/>
                  <a:gd name="connsiteX191" fmla="*/ 4379547 w 4486831"/>
                  <a:gd name="connsiteY191" fmla="*/ 4271629 h 6301813"/>
                  <a:gd name="connsiteX192" fmla="*/ 4379547 w 4486831"/>
                  <a:gd name="connsiteY192" fmla="*/ 4136446 h 6301813"/>
                  <a:gd name="connsiteX193" fmla="*/ 4207160 w 4486831"/>
                  <a:gd name="connsiteY193" fmla="*/ 3962430 h 6301813"/>
                  <a:gd name="connsiteX194" fmla="*/ 4207160 w 4486831"/>
                  <a:gd name="connsiteY194" fmla="*/ 3962430 h 6301813"/>
                  <a:gd name="connsiteX195" fmla="*/ 4128527 w 4486831"/>
                  <a:gd name="connsiteY195" fmla="*/ 3883660 h 6301813"/>
                  <a:gd name="connsiteX196" fmla="*/ 4268185 w 4486831"/>
                  <a:gd name="connsiteY196" fmla="*/ 3743272 h 6301813"/>
                  <a:gd name="connsiteX197" fmla="*/ 4321012 w 4486831"/>
                  <a:gd name="connsiteY197" fmla="*/ 3847400 h 6301813"/>
                  <a:gd name="connsiteX198" fmla="*/ 4285429 w 4486831"/>
                  <a:gd name="connsiteY198" fmla="*/ 3883293 h 6301813"/>
                  <a:gd name="connsiteX199" fmla="*/ 4379183 w 4486831"/>
                  <a:gd name="connsiteY199" fmla="*/ 3977866 h 6301813"/>
                  <a:gd name="connsiteX200" fmla="*/ 4486780 w 4486831"/>
                  <a:gd name="connsiteY200" fmla="*/ 4439274 h 6301813"/>
                  <a:gd name="connsiteX201" fmla="*/ 4486780 w 4486831"/>
                  <a:gd name="connsiteY201" fmla="*/ 5530962 h 6301813"/>
                  <a:gd name="connsiteX202" fmla="*/ 4462491 w 4486831"/>
                  <a:gd name="connsiteY202" fmla="*/ 5789995 h 6301813"/>
                  <a:gd name="connsiteX203" fmla="*/ 2500421 w 4486831"/>
                  <a:gd name="connsiteY203" fmla="*/ 5789995 h 6301813"/>
                  <a:gd name="connsiteX204" fmla="*/ 2500421 w 4486831"/>
                  <a:gd name="connsiteY204" fmla="*/ 5903434 h 6301813"/>
                  <a:gd name="connsiteX205" fmla="*/ 4431342 w 4486831"/>
                  <a:gd name="connsiteY205" fmla="*/ 5903434 h 6301813"/>
                  <a:gd name="connsiteX206" fmla="*/ 4378089 w 4486831"/>
                  <a:gd name="connsiteY206" fmla="*/ 6021282 h 6301813"/>
                  <a:gd name="connsiteX207" fmla="*/ 4378089 w 4486831"/>
                  <a:gd name="connsiteY207" fmla="*/ 6015156 h 6301813"/>
                  <a:gd name="connsiteX208" fmla="*/ 4300063 w 4486831"/>
                  <a:gd name="connsiteY208" fmla="*/ 6015156 h 6301813"/>
                  <a:gd name="connsiteX209" fmla="*/ 4300063 w 4486831"/>
                  <a:gd name="connsiteY209" fmla="*/ 6128778 h 6301813"/>
                  <a:gd name="connsiteX210" fmla="*/ 4189552 w 4486831"/>
                  <a:gd name="connsiteY210" fmla="*/ 6220288 h 6301813"/>
                  <a:gd name="connsiteX211" fmla="*/ 4189552 w 4486831"/>
                  <a:gd name="connsiteY211" fmla="*/ 6014912 h 6301813"/>
                  <a:gd name="connsiteX212" fmla="*/ 2737232 w 4486831"/>
                  <a:gd name="connsiteY212" fmla="*/ 6014912 h 6301813"/>
                  <a:gd name="connsiteX213" fmla="*/ 2737232 w 4486831"/>
                  <a:gd name="connsiteY213" fmla="*/ 6128288 h 6301813"/>
                  <a:gd name="connsiteX214" fmla="*/ 4103449 w 4486831"/>
                  <a:gd name="connsiteY214" fmla="*/ 6128288 h 6301813"/>
                  <a:gd name="connsiteX215" fmla="*/ 4103449 w 4486831"/>
                  <a:gd name="connsiteY215" fmla="*/ 6263716 h 6301813"/>
                  <a:gd name="connsiteX216" fmla="*/ 3992877 w 4486831"/>
                  <a:gd name="connsiteY216" fmla="*/ 6294954 h 6301813"/>
                  <a:gd name="connsiteX217" fmla="*/ 3992877 w 4486831"/>
                  <a:gd name="connsiteY217" fmla="*/ 6240134 h 6301813"/>
                  <a:gd name="connsiteX218" fmla="*/ 2962020 w 4486831"/>
                  <a:gd name="connsiteY218" fmla="*/ 6240134 h 6301813"/>
                  <a:gd name="connsiteX219" fmla="*/ 2962020 w 4486831"/>
                  <a:gd name="connsiteY219" fmla="*/ 6301814 h 6301813"/>
                  <a:gd name="connsiteX220" fmla="*/ 110451 w 4486831"/>
                  <a:gd name="connsiteY220" fmla="*/ 4050816 h 6301813"/>
                  <a:gd name="connsiteX221" fmla="*/ 110451 w 4486831"/>
                  <a:gd name="connsiteY221" fmla="*/ 4204619 h 6301813"/>
                  <a:gd name="connsiteX222" fmla="*/ 1922177 w 4486831"/>
                  <a:gd name="connsiteY222" fmla="*/ 6014421 h 6301813"/>
                  <a:gd name="connsiteX223" fmla="*/ 1922177 w 4486831"/>
                  <a:gd name="connsiteY223" fmla="*/ 5860374 h 6301813"/>
                  <a:gd name="connsiteX224" fmla="*/ 110451 w 4486831"/>
                  <a:gd name="connsiteY224" fmla="*/ 4050571 h 6301813"/>
                  <a:gd name="connsiteX225" fmla="*/ 1783673 w 4486831"/>
                  <a:gd name="connsiteY225" fmla="*/ 5565080 h 6301813"/>
                  <a:gd name="connsiteX226" fmla="*/ 1922177 w 4486831"/>
                  <a:gd name="connsiteY226" fmla="*/ 5703447 h 6301813"/>
                  <a:gd name="connsiteX227" fmla="*/ 1922177 w 4486831"/>
                  <a:gd name="connsiteY227" fmla="*/ 5565080 h 6301813"/>
                  <a:gd name="connsiteX228" fmla="*/ 1783673 w 4486831"/>
                  <a:gd name="connsiteY228" fmla="*/ 5565080 h 6301813"/>
                  <a:gd name="connsiteX229" fmla="*/ 2263367 w 4486831"/>
                  <a:gd name="connsiteY229" fmla="*/ 5565080 h 6301813"/>
                  <a:gd name="connsiteX230" fmla="*/ 2263367 w 4486831"/>
                  <a:gd name="connsiteY230" fmla="*/ 5678518 h 6301813"/>
                  <a:gd name="connsiteX231" fmla="*/ 4452776 w 4486831"/>
                  <a:gd name="connsiteY231" fmla="*/ 5678518 h 6301813"/>
                  <a:gd name="connsiteX232" fmla="*/ 4339957 w 4486831"/>
                  <a:gd name="connsiteY232" fmla="*/ 5565080 h 6301813"/>
                  <a:gd name="connsiteX233" fmla="*/ 2263306 w 4486831"/>
                  <a:gd name="connsiteY233" fmla="*/ 5565080 h 6301813"/>
                  <a:gd name="connsiteX234" fmla="*/ 1567568 w 4486831"/>
                  <a:gd name="connsiteY234" fmla="*/ 5349474 h 6301813"/>
                  <a:gd name="connsiteX235" fmla="*/ 1671765 w 4486831"/>
                  <a:gd name="connsiteY235" fmla="*/ 5453601 h 6301813"/>
                  <a:gd name="connsiteX236" fmla="*/ 4228716 w 4486831"/>
                  <a:gd name="connsiteY236" fmla="*/ 5453601 h 6301813"/>
                  <a:gd name="connsiteX237" fmla="*/ 4130288 w 4486831"/>
                  <a:gd name="connsiteY237" fmla="*/ 5354680 h 6301813"/>
                  <a:gd name="connsiteX238" fmla="*/ 1567872 w 4486831"/>
                  <a:gd name="connsiteY238" fmla="*/ 5349474 h 6301813"/>
                  <a:gd name="connsiteX239" fmla="*/ 1339501 w 4486831"/>
                  <a:gd name="connsiteY239" fmla="*/ 5121373 h 6301813"/>
                  <a:gd name="connsiteX240" fmla="*/ 1455963 w 4486831"/>
                  <a:gd name="connsiteY240" fmla="*/ 5237751 h 6301813"/>
                  <a:gd name="connsiteX241" fmla="*/ 4019654 w 4486831"/>
                  <a:gd name="connsiteY241" fmla="*/ 5243141 h 6301813"/>
                  <a:gd name="connsiteX242" fmla="*/ 3903678 w 4486831"/>
                  <a:gd name="connsiteY242" fmla="*/ 5126763 h 6301813"/>
                  <a:gd name="connsiteX243" fmla="*/ 1339501 w 4486831"/>
                  <a:gd name="connsiteY243" fmla="*/ 5121557 h 6301813"/>
                  <a:gd name="connsiteX244" fmla="*/ 1093339 w 4486831"/>
                  <a:gd name="connsiteY244" fmla="*/ 4875754 h 6301813"/>
                  <a:gd name="connsiteX245" fmla="*/ 1227653 w 4486831"/>
                  <a:gd name="connsiteY245" fmla="*/ 5009833 h 6301813"/>
                  <a:gd name="connsiteX246" fmla="*/ 3792741 w 4486831"/>
                  <a:gd name="connsiteY246" fmla="*/ 5015285 h 6301813"/>
                  <a:gd name="connsiteX247" fmla="*/ 3659155 w 4486831"/>
                  <a:gd name="connsiteY247" fmla="*/ 4880899 h 6301813"/>
                  <a:gd name="connsiteX248" fmla="*/ 1093399 w 4486831"/>
                  <a:gd name="connsiteY248" fmla="*/ 4875754 h 6301813"/>
                  <a:gd name="connsiteX249" fmla="*/ 865150 w 4486831"/>
                  <a:gd name="connsiteY249" fmla="*/ 4647652 h 6301813"/>
                  <a:gd name="connsiteX250" fmla="*/ 981612 w 4486831"/>
                  <a:gd name="connsiteY250" fmla="*/ 4764030 h 6301813"/>
                  <a:gd name="connsiteX251" fmla="*/ 3548219 w 4486831"/>
                  <a:gd name="connsiteY251" fmla="*/ 4769482 h 6301813"/>
                  <a:gd name="connsiteX252" fmla="*/ 3432181 w 4486831"/>
                  <a:gd name="connsiteY252" fmla="*/ 4653104 h 6301813"/>
                  <a:gd name="connsiteX253" fmla="*/ 865150 w 4486831"/>
                  <a:gd name="connsiteY253" fmla="*/ 4647959 h 6301813"/>
                  <a:gd name="connsiteX254" fmla="*/ 624938 w 4486831"/>
                  <a:gd name="connsiteY254" fmla="*/ 4407423 h 6301813"/>
                  <a:gd name="connsiteX255" fmla="*/ 753363 w 4486831"/>
                  <a:gd name="connsiteY255" fmla="*/ 4535684 h 6301813"/>
                  <a:gd name="connsiteX256" fmla="*/ 3321487 w 4486831"/>
                  <a:gd name="connsiteY256" fmla="*/ 4541136 h 6301813"/>
                  <a:gd name="connsiteX257" fmla="*/ 3193610 w 4486831"/>
                  <a:gd name="connsiteY257" fmla="*/ 4412507 h 6301813"/>
                  <a:gd name="connsiteX258" fmla="*/ 625121 w 4486831"/>
                  <a:gd name="connsiteY258" fmla="*/ 4407301 h 6301813"/>
                  <a:gd name="connsiteX259" fmla="*/ 396871 w 4486831"/>
                  <a:gd name="connsiteY259" fmla="*/ 4179261 h 6301813"/>
                  <a:gd name="connsiteX260" fmla="*/ 513334 w 4486831"/>
                  <a:gd name="connsiteY260" fmla="*/ 4295639 h 6301813"/>
                  <a:gd name="connsiteX261" fmla="*/ 3082855 w 4486831"/>
                  <a:gd name="connsiteY261" fmla="*/ 4301091 h 6301813"/>
                  <a:gd name="connsiteX262" fmla="*/ 2966818 w 4486831"/>
                  <a:gd name="connsiteY262" fmla="*/ 4184712 h 6301813"/>
                  <a:gd name="connsiteX263" fmla="*/ 396871 w 4486831"/>
                  <a:gd name="connsiteY263" fmla="*/ 4179506 h 6301813"/>
                  <a:gd name="connsiteX264" fmla="*/ 166982 w 4486831"/>
                  <a:gd name="connsiteY264" fmla="*/ 3949873 h 6301813"/>
                  <a:gd name="connsiteX265" fmla="*/ 284902 w 4486831"/>
                  <a:gd name="connsiteY265" fmla="*/ 4067599 h 6301813"/>
                  <a:gd name="connsiteX266" fmla="*/ 2855881 w 4486831"/>
                  <a:gd name="connsiteY266" fmla="*/ 4073112 h 6301813"/>
                  <a:gd name="connsiteX267" fmla="*/ 2738021 w 4486831"/>
                  <a:gd name="connsiteY267" fmla="*/ 3955019 h 6301813"/>
                  <a:gd name="connsiteX268" fmla="*/ 166436 w 4486831"/>
                  <a:gd name="connsiteY268" fmla="*/ 3949751 h 6301813"/>
                  <a:gd name="connsiteX269" fmla="*/ 1518566 w 4486831"/>
                  <a:gd name="connsiteY269" fmla="*/ 3692494 h 6301813"/>
                  <a:gd name="connsiteX270" fmla="*/ 1353892 w 4486831"/>
                  <a:gd name="connsiteY270" fmla="*/ 3840478 h 6301813"/>
                  <a:gd name="connsiteX271" fmla="*/ 2707965 w 4486831"/>
                  <a:gd name="connsiteY271" fmla="*/ 3843296 h 6301813"/>
                  <a:gd name="connsiteX272" fmla="*/ 2845922 w 4486831"/>
                  <a:gd name="connsiteY272" fmla="*/ 3703764 h 6301813"/>
                  <a:gd name="connsiteX273" fmla="*/ 1518323 w 4486831"/>
                  <a:gd name="connsiteY273" fmla="*/ 3701131 h 6301813"/>
                  <a:gd name="connsiteX274" fmla="*/ 1518323 w 4486831"/>
                  <a:gd name="connsiteY274" fmla="*/ 3692494 h 6301813"/>
                  <a:gd name="connsiteX275" fmla="*/ 338094 w 4486831"/>
                  <a:gd name="connsiteY275" fmla="*/ 1912644 h 6301813"/>
                  <a:gd name="connsiteX276" fmla="*/ 338094 w 4486831"/>
                  <a:gd name="connsiteY276" fmla="*/ 3597064 h 6301813"/>
                  <a:gd name="connsiteX277" fmla="*/ 457106 w 4486831"/>
                  <a:gd name="connsiteY277" fmla="*/ 3490057 h 6301813"/>
                  <a:gd name="connsiteX278" fmla="*/ 457106 w 4486831"/>
                  <a:gd name="connsiteY278" fmla="*/ 2135722 h 6301813"/>
                  <a:gd name="connsiteX279" fmla="*/ 338094 w 4486831"/>
                  <a:gd name="connsiteY279" fmla="*/ 1912644 h 6301813"/>
                  <a:gd name="connsiteX280" fmla="*/ 1781365 w 4486831"/>
                  <a:gd name="connsiteY280" fmla="*/ 3456614 h 6301813"/>
                  <a:gd name="connsiteX281" fmla="*/ 1649541 w 4486831"/>
                  <a:gd name="connsiteY281" fmla="*/ 3575136 h 6301813"/>
                  <a:gd name="connsiteX282" fmla="*/ 2884237 w 4486831"/>
                  <a:gd name="connsiteY282" fmla="*/ 3577586 h 6301813"/>
                  <a:gd name="connsiteX283" fmla="*/ 2884237 w 4486831"/>
                  <a:gd name="connsiteY283" fmla="*/ 2737765 h 6301813"/>
                  <a:gd name="connsiteX284" fmla="*/ 2786598 w 4486831"/>
                  <a:gd name="connsiteY284" fmla="*/ 2791544 h 6301813"/>
                  <a:gd name="connsiteX285" fmla="*/ 2788177 w 4486831"/>
                  <a:gd name="connsiteY285" fmla="*/ 3459187 h 6301813"/>
                  <a:gd name="connsiteX286" fmla="*/ 1781365 w 4486831"/>
                  <a:gd name="connsiteY286" fmla="*/ 3456369 h 6301813"/>
                  <a:gd name="connsiteX287" fmla="*/ 566950 w 4486831"/>
                  <a:gd name="connsiteY287" fmla="*/ 2291730 h 6301813"/>
                  <a:gd name="connsiteX288" fmla="*/ 566950 w 4486831"/>
                  <a:gd name="connsiteY288" fmla="*/ 3391320 h 6301813"/>
                  <a:gd name="connsiteX289" fmla="*/ 682988 w 4486831"/>
                  <a:gd name="connsiteY289" fmla="*/ 3287192 h 6301813"/>
                  <a:gd name="connsiteX290" fmla="*/ 682988 w 4486831"/>
                  <a:gd name="connsiteY290" fmla="*/ 2426300 h 6301813"/>
                  <a:gd name="connsiteX291" fmla="*/ 566950 w 4486831"/>
                  <a:gd name="connsiteY291" fmla="*/ 2291975 h 6301813"/>
                  <a:gd name="connsiteX292" fmla="*/ 2039489 w 4486831"/>
                  <a:gd name="connsiteY292" fmla="*/ 3224899 h 6301813"/>
                  <a:gd name="connsiteX293" fmla="*/ 1921934 w 4486831"/>
                  <a:gd name="connsiteY293" fmla="*/ 3330558 h 6301813"/>
                  <a:gd name="connsiteX294" fmla="*/ 2662728 w 4486831"/>
                  <a:gd name="connsiteY294" fmla="*/ 3332580 h 6301813"/>
                  <a:gd name="connsiteX295" fmla="*/ 2661635 w 4486831"/>
                  <a:gd name="connsiteY295" fmla="*/ 2849120 h 6301813"/>
                  <a:gd name="connsiteX296" fmla="*/ 2557012 w 4486831"/>
                  <a:gd name="connsiteY296" fmla="*/ 2888811 h 6301813"/>
                  <a:gd name="connsiteX297" fmla="*/ 2558713 w 4486831"/>
                  <a:gd name="connsiteY297" fmla="*/ 3227778 h 6301813"/>
                  <a:gd name="connsiteX298" fmla="*/ 2039429 w 4486831"/>
                  <a:gd name="connsiteY298" fmla="*/ 3224899 h 6301813"/>
                  <a:gd name="connsiteX299" fmla="*/ 3252995 w 4486831"/>
                  <a:gd name="connsiteY299" fmla="*/ 3040287 h 6301813"/>
                  <a:gd name="connsiteX300" fmla="*/ 3252995 w 4486831"/>
                  <a:gd name="connsiteY300" fmla="*/ 3293256 h 6301813"/>
                  <a:gd name="connsiteX301" fmla="*/ 3324888 w 4486831"/>
                  <a:gd name="connsiteY301" fmla="*/ 3220489 h 6301813"/>
                  <a:gd name="connsiteX302" fmla="*/ 3324888 w 4486831"/>
                  <a:gd name="connsiteY302" fmla="*/ 3115871 h 6301813"/>
                  <a:gd name="connsiteX303" fmla="*/ 3427567 w 4486831"/>
                  <a:gd name="connsiteY303" fmla="*/ 3116484 h 6301813"/>
                  <a:gd name="connsiteX304" fmla="*/ 3501100 w 4486831"/>
                  <a:gd name="connsiteY304" fmla="*/ 3041879 h 6301813"/>
                  <a:gd name="connsiteX305" fmla="*/ 3252812 w 4486831"/>
                  <a:gd name="connsiteY305" fmla="*/ 3040348 h 6301813"/>
                  <a:gd name="connsiteX306" fmla="*/ 790524 w 4486831"/>
                  <a:gd name="connsiteY306" fmla="*/ 2530428 h 6301813"/>
                  <a:gd name="connsiteX307" fmla="*/ 790524 w 4486831"/>
                  <a:gd name="connsiteY307" fmla="*/ 3190231 h 6301813"/>
                  <a:gd name="connsiteX308" fmla="*/ 909537 w 4486831"/>
                  <a:gd name="connsiteY308" fmla="*/ 3083224 h 6301813"/>
                  <a:gd name="connsiteX309" fmla="*/ 909537 w 4486831"/>
                  <a:gd name="connsiteY309" fmla="*/ 2627941 h 6301813"/>
                  <a:gd name="connsiteX310" fmla="*/ 790524 w 4486831"/>
                  <a:gd name="connsiteY310" fmla="*/ 2530428 h 6301813"/>
                  <a:gd name="connsiteX311" fmla="*/ 2431685 w 4486831"/>
                  <a:gd name="connsiteY311" fmla="*/ 2926420 h 6301813"/>
                  <a:gd name="connsiteX312" fmla="*/ 2350016 w 4486831"/>
                  <a:gd name="connsiteY312" fmla="*/ 2945592 h 6301813"/>
                  <a:gd name="connsiteX313" fmla="*/ 2179390 w 4486831"/>
                  <a:gd name="connsiteY313" fmla="*/ 3099211 h 6301813"/>
                  <a:gd name="connsiteX314" fmla="*/ 2432717 w 4486831"/>
                  <a:gd name="connsiteY314" fmla="*/ 3100558 h 6301813"/>
                  <a:gd name="connsiteX315" fmla="*/ 2431928 w 4486831"/>
                  <a:gd name="connsiteY315" fmla="*/ 2926420 h 6301813"/>
                  <a:gd name="connsiteX316" fmla="*/ 1017498 w 4486831"/>
                  <a:gd name="connsiteY316" fmla="*/ 2702606 h 6301813"/>
                  <a:gd name="connsiteX317" fmla="*/ 1017498 w 4486831"/>
                  <a:gd name="connsiteY317" fmla="*/ 2986753 h 6301813"/>
                  <a:gd name="connsiteX318" fmla="*/ 1212897 w 4486831"/>
                  <a:gd name="connsiteY318" fmla="*/ 2811206 h 6301813"/>
                  <a:gd name="connsiteX319" fmla="*/ 1017498 w 4486831"/>
                  <a:gd name="connsiteY319" fmla="*/ 2702913 h 6301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</a:cxnLst>
                <a:rect l="l" t="t" r="r" b="b"/>
                <a:pathLst>
                  <a:path w="4486831" h="6301813">
                    <a:moveTo>
                      <a:pt x="2962020" y="6301570"/>
                    </a:moveTo>
                    <a:lnTo>
                      <a:pt x="2851508" y="6301570"/>
                    </a:lnTo>
                    <a:lnTo>
                      <a:pt x="2851508" y="6239889"/>
                    </a:lnTo>
                    <a:lnTo>
                      <a:pt x="2737232" y="6239889"/>
                    </a:lnTo>
                    <a:lnTo>
                      <a:pt x="2737232" y="6301570"/>
                    </a:lnTo>
                    <a:lnTo>
                      <a:pt x="2626660" y="6301570"/>
                    </a:lnTo>
                    <a:lnTo>
                      <a:pt x="2626660" y="6014912"/>
                    </a:lnTo>
                    <a:lnTo>
                      <a:pt x="2500421" y="6014912"/>
                    </a:lnTo>
                    <a:lnTo>
                      <a:pt x="2500421" y="6301570"/>
                    </a:lnTo>
                    <a:lnTo>
                      <a:pt x="2389910" y="6301570"/>
                    </a:lnTo>
                    <a:lnTo>
                      <a:pt x="2389910" y="5789995"/>
                    </a:lnTo>
                    <a:lnTo>
                      <a:pt x="2263610" y="5789995"/>
                    </a:lnTo>
                    <a:lnTo>
                      <a:pt x="2263610" y="6301570"/>
                    </a:lnTo>
                    <a:lnTo>
                      <a:pt x="2153099" y="6301570"/>
                    </a:lnTo>
                    <a:lnTo>
                      <a:pt x="2153099" y="5565080"/>
                    </a:lnTo>
                    <a:lnTo>
                      <a:pt x="2032689" y="5565080"/>
                    </a:lnTo>
                    <a:lnTo>
                      <a:pt x="2032689" y="5813884"/>
                    </a:lnTo>
                    <a:lnTo>
                      <a:pt x="2035725" y="5816824"/>
                    </a:lnTo>
                    <a:lnTo>
                      <a:pt x="2032689" y="5819886"/>
                    </a:lnTo>
                    <a:lnTo>
                      <a:pt x="2032689" y="6124613"/>
                    </a:lnTo>
                    <a:lnTo>
                      <a:pt x="2035725" y="6127615"/>
                    </a:lnTo>
                    <a:lnTo>
                      <a:pt x="2032689" y="6130616"/>
                    </a:lnTo>
                    <a:lnTo>
                      <a:pt x="2032689" y="6301570"/>
                    </a:lnTo>
                    <a:lnTo>
                      <a:pt x="1922177" y="6301570"/>
                    </a:lnTo>
                    <a:lnTo>
                      <a:pt x="1922177" y="6171103"/>
                    </a:lnTo>
                    <a:lnTo>
                      <a:pt x="110451" y="4361301"/>
                    </a:lnTo>
                    <a:lnTo>
                      <a:pt x="110451" y="4538318"/>
                    </a:lnTo>
                    <a:lnTo>
                      <a:pt x="1875786" y="6301570"/>
                    </a:lnTo>
                    <a:lnTo>
                      <a:pt x="1718519" y="6301570"/>
                    </a:lnTo>
                    <a:lnTo>
                      <a:pt x="110451" y="4695245"/>
                    </a:lnTo>
                    <a:lnTo>
                      <a:pt x="110451" y="4869077"/>
                    </a:lnTo>
                    <a:lnTo>
                      <a:pt x="1544433" y="6301570"/>
                    </a:lnTo>
                    <a:lnTo>
                      <a:pt x="1387349" y="6301570"/>
                    </a:lnTo>
                    <a:lnTo>
                      <a:pt x="110451" y="5026065"/>
                    </a:lnTo>
                    <a:lnTo>
                      <a:pt x="110451" y="5185319"/>
                    </a:lnTo>
                    <a:lnTo>
                      <a:pt x="1223463" y="6301508"/>
                    </a:lnTo>
                    <a:lnTo>
                      <a:pt x="1066682" y="6301508"/>
                    </a:lnTo>
                    <a:lnTo>
                      <a:pt x="110451" y="5342613"/>
                    </a:lnTo>
                    <a:lnTo>
                      <a:pt x="110451" y="5507074"/>
                    </a:lnTo>
                    <a:lnTo>
                      <a:pt x="905894" y="6301570"/>
                    </a:lnTo>
                    <a:lnTo>
                      <a:pt x="639390" y="6301570"/>
                    </a:lnTo>
                    <a:lnTo>
                      <a:pt x="639390" y="6192296"/>
                    </a:lnTo>
                    <a:lnTo>
                      <a:pt x="535558" y="6088597"/>
                    </a:lnTo>
                    <a:lnTo>
                      <a:pt x="535558" y="6301570"/>
                    </a:lnTo>
                    <a:lnTo>
                      <a:pt x="425045" y="6301570"/>
                    </a:lnTo>
                    <a:lnTo>
                      <a:pt x="425045" y="5978161"/>
                    </a:lnTo>
                    <a:lnTo>
                      <a:pt x="326435" y="5879607"/>
                    </a:lnTo>
                    <a:lnTo>
                      <a:pt x="326435" y="6301570"/>
                    </a:lnTo>
                    <a:lnTo>
                      <a:pt x="215863" y="6301570"/>
                    </a:lnTo>
                    <a:lnTo>
                      <a:pt x="215863" y="5769170"/>
                    </a:lnTo>
                    <a:lnTo>
                      <a:pt x="110573" y="5664001"/>
                    </a:lnTo>
                    <a:lnTo>
                      <a:pt x="110573" y="6301570"/>
                    </a:lnTo>
                    <a:lnTo>
                      <a:pt x="0" y="6301570"/>
                    </a:lnTo>
                    <a:lnTo>
                      <a:pt x="0" y="0"/>
                    </a:lnTo>
                    <a:lnTo>
                      <a:pt x="110573" y="0"/>
                    </a:lnTo>
                    <a:lnTo>
                      <a:pt x="110573" y="3801400"/>
                    </a:lnTo>
                    <a:lnTo>
                      <a:pt x="238087" y="3686553"/>
                    </a:lnTo>
                    <a:lnTo>
                      <a:pt x="230253" y="3686553"/>
                    </a:lnTo>
                    <a:lnTo>
                      <a:pt x="230253" y="1594687"/>
                    </a:lnTo>
                    <a:cubicBezTo>
                      <a:pt x="163096" y="1312764"/>
                      <a:pt x="163885" y="1018694"/>
                      <a:pt x="232682" y="737164"/>
                    </a:cubicBezTo>
                    <a:lnTo>
                      <a:pt x="230253" y="737164"/>
                    </a:lnTo>
                    <a:lnTo>
                      <a:pt x="230253" y="0"/>
                    </a:lnTo>
                    <a:lnTo>
                      <a:pt x="337972" y="0"/>
                    </a:lnTo>
                    <a:lnTo>
                      <a:pt x="337972" y="429313"/>
                    </a:lnTo>
                    <a:cubicBezTo>
                      <a:pt x="372826" y="350954"/>
                      <a:pt x="413266" y="275217"/>
                      <a:pt x="458867" y="202682"/>
                    </a:cubicBezTo>
                    <a:lnTo>
                      <a:pt x="458867" y="0"/>
                    </a:lnTo>
                    <a:lnTo>
                      <a:pt x="566586" y="0"/>
                    </a:lnTo>
                    <a:lnTo>
                      <a:pt x="566586" y="49001"/>
                    </a:lnTo>
                    <a:cubicBezTo>
                      <a:pt x="579580" y="32382"/>
                      <a:pt x="592817" y="16048"/>
                      <a:pt x="606358" y="0"/>
                    </a:cubicBezTo>
                    <a:lnTo>
                      <a:pt x="769211" y="0"/>
                    </a:lnTo>
                    <a:cubicBezTo>
                      <a:pt x="469190" y="314456"/>
                      <a:pt x="301783" y="733985"/>
                      <a:pt x="302025" y="1170397"/>
                    </a:cubicBezTo>
                    <a:cubicBezTo>
                      <a:pt x="302025" y="1863949"/>
                      <a:pt x="717962" y="2461152"/>
                      <a:pt x="1311326" y="2722084"/>
                    </a:cubicBezTo>
                    <a:lnTo>
                      <a:pt x="1398704" y="2643744"/>
                    </a:lnTo>
                    <a:cubicBezTo>
                      <a:pt x="818577" y="2410252"/>
                      <a:pt x="407376" y="1838101"/>
                      <a:pt x="407376" y="1170519"/>
                    </a:cubicBezTo>
                    <a:cubicBezTo>
                      <a:pt x="407194" y="724981"/>
                      <a:pt x="593182" y="300004"/>
                      <a:pt x="919738" y="0"/>
                    </a:cubicBezTo>
                    <a:lnTo>
                      <a:pt x="1109915" y="0"/>
                    </a:lnTo>
                    <a:cubicBezTo>
                      <a:pt x="744316" y="276018"/>
                      <a:pt x="528999" y="709729"/>
                      <a:pt x="528999" y="1170397"/>
                    </a:cubicBezTo>
                    <a:cubicBezTo>
                      <a:pt x="528999" y="1808271"/>
                      <a:pt x="935829" y="2351512"/>
                      <a:pt x="1501564" y="2551254"/>
                    </a:cubicBezTo>
                    <a:lnTo>
                      <a:pt x="1580501" y="2480140"/>
                    </a:lnTo>
                    <a:cubicBezTo>
                      <a:pt x="1025513" y="2307840"/>
                      <a:pt x="621113" y="1786037"/>
                      <a:pt x="621113" y="1170397"/>
                    </a:cubicBezTo>
                    <a:cubicBezTo>
                      <a:pt x="621113" y="675422"/>
                      <a:pt x="882637" y="240903"/>
                      <a:pt x="1273679" y="0"/>
                    </a:cubicBezTo>
                    <a:lnTo>
                      <a:pt x="1550809" y="0"/>
                    </a:lnTo>
                    <a:cubicBezTo>
                      <a:pt x="1079433" y="176282"/>
                      <a:pt x="742555" y="634690"/>
                      <a:pt x="742555" y="1170397"/>
                    </a:cubicBezTo>
                    <a:cubicBezTo>
                      <a:pt x="742555" y="1757371"/>
                      <a:pt x="1146712" y="2250631"/>
                      <a:pt x="1688888" y="2383179"/>
                    </a:cubicBezTo>
                    <a:lnTo>
                      <a:pt x="1792660" y="2289893"/>
                    </a:lnTo>
                    <a:cubicBezTo>
                      <a:pt x="1260806" y="2199853"/>
                      <a:pt x="854159" y="1732503"/>
                      <a:pt x="854159" y="1170703"/>
                    </a:cubicBezTo>
                    <a:cubicBezTo>
                      <a:pt x="854159" y="544772"/>
                      <a:pt x="1358931" y="35587"/>
                      <a:pt x="1979436" y="35587"/>
                    </a:cubicBezTo>
                    <a:lnTo>
                      <a:pt x="1979436" y="35587"/>
                    </a:lnTo>
                    <a:cubicBezTo>
                      <a:pt x="1970268" y="76667"/>
                      <a:pt x="1962496" y="117644"/>
                      <a:pt x="1956241" y="158519"/>
                    </a:cubicBezTo>
                    <a:cubicBezTo>
                      <a:pt x="1413398" y="170770"/>
                      <a:pt x="975601" y="620234"/>
                      <a:pt x="975601" y="1170703"/>
                    </a:cubicBezTo>
                    <a:cubicBezTo>
                      <a:pt x="975601" y="1728950"/>
                      <a:pt x="1425906" y="2183131"/>
                      <a:pt x="1979316" y="2183131"/>
                    </a:cubicBezTo>
                    <a:cubicBezTo>
                      <a:pt x="2256324" y="2183284"/>
                      <a:pt x="2521005" y="2067635"/>
                      <a:pt x="2710332" y="1863704"/>
                    </a:cubicBezTo>
                    <a:cubicBezTo>
                      <a:pt x="2738143" y="1892431"/>
                      <a:pt x="2766621" y="1921342"/>
                      <a:pt x="2796131" y="1950681"/>
                    </a:cubicBezTo>
                    <a:cubicBezTo>
                      <a:pt x="2583973" y="2177502"/>
                      <a:pt x="2288445" y="2306027"/>
                      <a:pt x="1979316" y="2305941"/>
                    </a:cubicBezTo>
                    <a:cubicBezTo>
                      <a:pt x="1966807" y="2305941"/>
                      <a:pt x="1954420" y="2305390"/>
                      <a:pt x="1942033" y="2304961"/>
                    </a:cubicBezTo>
                    <a:lnTo>
                      <a:pt x="1721555" y="2502865"/>
                    </a:lnTo>
                    <a:lnTo>
                      <a:pt x="1709411" y="2513584"/>
                    </a:lnTo>
                    <a:lnTo>
                      <a:pt x="1389048" y="2801467"/>
                    </a:lnTo>
                    <a:lnTo>
                      <a:pt x="1323774" y="2860084"/>
                    </a:lnTo>
                    <a:lnTo>
                      <a:pt x="235475" y="3838151"/>
                    </a:lnTo>
                    <a:lnTo>
                      <a:pt x="453038" y="3838641"/>
                    </a:lnTo>
                    <a:lnTo>
                      <a:pt x="2010162" y="2439163"/>
                    </a:lnTo>
                    <a:lnTo>
                      <a:pt x="2010708" y="2439776"/>
                    </a:lnTo>
                    <a:lnTo>
                      <a:pt x="2036696" y="2416439"/>
                    </a:lnTo>
                    <a:cubicBezTo>
                      <a:pt x="2355784" y="2401646"/>
                      <a:pt x="2656716" y="2262593"/>
                      <a:pt x="2876222" y="2028532"/>
                    </a:cubicBezTo>
                    <a:cubicBezTo>
                      <a:pt x="2880047" y="2032146"/>
                      <a:pt x="2883812" y="2035882"/>
                      <a:pt x="2887698" y="2039557"/>
                    </a:cubicBezTo>
                    <a:cubicBezTo>
                      <a:pt x="2913261" y="2064058"/>
                      <a:pt x="2938643" y="2088663"/>
                      <a:pt x="2963842" y="2113366"/>
                    </a:cubicBezTo>
                    <a:cubicBezTo>
                      <a:pt x="2728609" y="2363719"/>
                      <a:pt x="2408307" y="2515158"/>
                      <a:pt x="2067118" y="2537349"/>
                    </a:cubicBezTo>
                    <a:lnTo>
                      <a:pt x="1727081" y="2842995"/>
                    </a:lnTo>
                    <a:lnTo>
                      <a:pt x="1727081" y="2842995"/>
                    </a:lnTo>
                    <a:lnTo>
                      <a:pt x="1611712" y="2946572"/>
                    </a:lnTo>
                    <a:lnTo>
                      <a:pt x="1611712" y="2946572"/>
                    </a:lnTo>
                    <a:lnTo>
                      <a:pt x="618866" y="3839130"/>
                    </a:lnTo>
                    <a:lnTo>
                      <a:pt x="818273" y="3839559"/>
                    </a:lnTo>
                    <a:lnTo>
                      <a:pt x="1781426" y="2973890"/>
                    </a:lnTo>
                    <a:lnTo>
                      <a:pt x="1781426" y="2973890"/>
                    </a:lnTo>
                    <a:lnTo>
                      <a:pt x="1907422" y="2860636"/>
                    </a:lnTo>
                    <a:lnTo>
                      <a:pt x="1907422" y="2860636"/>
                    </a:lnTo>
                    <a:lnTo>
                      <a:pt x="2024856" y="2755038"/>
                    </a:lnTo>
                    <a:lnTo>
                      <a:pt x="2024492" y="2755038"/>
                    </a:lnTo>
                    <a:lnTo>
                      <a:pt x="2174897" y="2619855"/>
                    </a:lnTo>
                    <a:cubicBezTo>
                      <a:pt x="2501271" y="2574927"/>
                      <a:pt x="2802689" y="2419158"/>
                      <a:pt x="3029481" y="2178231"/>
                    </a:cubicBezTo>
                    <a:cubicBezTo>
                      <a:pt x="3058445" y="2207099"/>
                      <a:pt x="3087105" y="2235887"/>
                      <a:pt x="3115462" y="2264596"/>
                    </a:cubicBezTo>
                    <a:cubicBezTo>
                      <a:pt x="2874218" y="2519709"/>
                      <a:pt x="2555494" y="2686387"/>
                      <a:pt x="2209751" y="2738255"/>
                    </a:cubicBezTo>
                    <a:lnTo>
                      <a:pt x="2074768" y="2859533"/>
                    </a:lnTo>
                    <a:lnTo>
                      <a:pt x="1935839" y="2984425"/>
                    </a:lnTo>
                    <a:lnTo>
                      <a:pt x="983980" y="3839927"/>
                    </a:lnTo>
                    <a:lnTo>
                      <a:pt x="1188245" y="3840356"/>
                    </a:lnTo>
                    <a:lnTo>
                      <a:pt x="2011072" y="3100803"/>
                    </a:lnTo>
                    <a:lnTo>
                      <a:pt x="2011072" y="3098292"/>
                    </a:lnTo>
                    <a:lnTo>
                      <a:pt x="2013926" y="3098292"/>
                    </a:lnTo>
                    <a:lnTo>
                      <a:pt x="2320505" y="2822660"/>
                    </a:lnTo>
                    <a:lnTo>
                      <a:pt x="2324027" y="2826702"/>
                    </a:lnTo>
                    <a:lnTo>
                      <a:pt x="2324574" y="2826151"/>
                    </a:lnTo>
                    <a:cubicBezTo>
                      <a:pt x="2654773" y="2755803"/>
                      <a:pt x="2956252" y="2586577"/>
                      <a:pt x="3189541" y="2340609"/>
                    </a:cubicBezTo>
                    <a:cubicBezTo>
                      <a:pt x="3217898" y="2370090"/>
                      <a:pt x="3245951" y="2399490"/>
                      <a:pt x="3273700" y="2428812"/>
                    </a:cubicBezTo>
                    <a:lnTo>
                      <a:pt x="3266960" y="2435794"/>
                    </a:lnTo>
                    <a:lnTo>
                      <a:pt x="3280319" y="2435794"/>
                    </a:lnTo>
                    <a:cubicBezTo>
                      <a:pt x="3320212" y="2478180"/>
                      <a:pt x="3359316" y="2520462"/>
                      <a:pt x="3397631" y="2562646"/>
                    </a:cubicBezTo>
                    <a:lnTo>
                      <a:pt x="3137017" y="2561789"/>
                    </a:lnTo>
                    <a:lnTo>
                      <a:pt x="3137017" y="2557991"/>
                    </a:lnTo>
                    <a:cubicBezTo>
                      <a:pt x="3090202" y="2597713"/>
                      <a:pt x="3041443" y="2635021"/>
                      <a:pt x="2990924" y="2669775"/>
                    </a:cubicBezTo>
                    <a:lnTo>
                      <a:pt x="3496666" y="2673389"/>
                    </a:lnTo>
                    <a:cubicBezTo>
                      <a:pt x="3534192" y="2716020"/>
                      <a:pt x="3570807" y="2758449"/>
                      <a:pt x="3606450" y="2800670"/>
                    </a:cubicBezTo>
                    <a:lnTo>
                      <a:pt x="3009625" y="2796383"/>
                    </a:lnTo>
                    <a:lnTo>
                      <a:pt x="3009625" y="3538875"/>
                    </a:lnTo>
                    <a:lnTo>
                      <a:pt x="3130521" y="3416372"/>
                    </a:lnTo>
                    <a:lnTo>
                      <a:pt x="3126938" y="3416372"/>
                    </a:lnTo>
                    <a:lnTo>
                      <a:pt x="3127606" y="2912883"/>
                    </a:lnTo>
                    <a:lnTo>
                      <a:pt x="3625516" y="2915885"/>
                    </a:lnTo>
                    <a:lnTo>
                      <a:pt x="3667535" y="2873437"/>
                    </a:lnTo>
                    <a:cubicBezTo>
                      <a:pt x="3691459" y="2902428"/>
                      <a:pt x="3714897" y="2931216"/>
                      <a:pt x="3737911" y="2959802"/>
                    </a:cubicBezTo>
                    <a:lnTo>
                      <a:pt x="3449851" y="3251360"/>
                    </a:lnTo>
                    <a:lnTo>
                      <a:pt x="3449851" y="3253197"/>
                    </a:lnTo>
                    <a:lnTo>
                      <a:pt x="3448030" y="3253197"/>
                    </a:lnTo>
                    <a:lnTo>
                      <a:pt x="3009625" y="3697272"/>
                    </a:lnTo>
                    <a:lnTo>
                      <a:pt x="3009625" y="3704438"/>
                    </a:lnTo>
                    <a:lnTo>
                      <a:pt x="3002582" y="3704438"/>
                    </a:lnTo>
                    <a:lnTo>
                      <a:pt x="2824852" y="3884334"/>
                    </a:lnTo>
                    <a:lnTo>
                      <a:pt x="4381672" y="5449069"/>
                    </a:lnTo>
                    <a:lnTo>
                      <a:pt x="4381672" y="5315418"/>
                    </a:lnTo>
                    <a:lnTo>
                      <a:pt x="3040229" y="3962430"/>
                    </a:lnTo>
                    <a:lnTo>
                      <a:pt x="3040229" y="3962430"/>
                    </a:lnTo>
                    <a:lnTo>
                      <a:pt x="2962081" y="3883599"/>
                    </a:lnTo>
                    <a:lnTo>
                      <a:pt x="3800028" y="3038327"/>
                    </a:lnTo>
                    <a:cubicBezTo>
                      <a:pt x="3823344" y="3068175"/>
                      <a:pt x="3846115" y="3097820"/>
                      <a:pt x="3868278" y="3127264"/>
                    </a:cubicBezTo>
                    <a:lnTo>
                      <a:pt x="3118376" y="3883599"/>
                    </a:lnTo>
                    <a:lnTo>
                      <a:pt x="4381369" y="5157633"/>
                    </a:lnTo>
                    <a:lnTo>
                      <a:pt x="4381369" y="5024963"/>
                    </a:lnTo>
                    <a:lnTo>
                      <a:pt x="3327863" y="3962430"/>
                    </a:lnTo>
                    <a:lnTo>
                      <a:pt x="3327863" y="3962430"/>
                    </a:lnTo>
                    <a:lnTo>
                      <a:pt x="3249715" y="3883599"/>
                    </a:lnTo>
                    <a:lnTo>
                      <a:pt x="3924262" y="3203155"/>
                    </a:lnTo>
                    <a:cubicBezTo>
                      <a:pt x="3946729" y="3233903"/>
                      <a:pt x="3968589" y="3264425"/>
                      <a:pt x="3989780" y="3294726"/>
                    </a:cubicBezTo>
                    <a:lnTo>
                      <a:pt x="3405950" y="3883599"/>
                    </a:lnTo>
                    <a:lnTo>
                      <a:pt x="4380518" y="4866749"/>
                    </a:lnTo>
                    <a:lnTo>
                      <a:pt x="4380518" y="4729791"/>
                    </a:lnTo>
                    <a:lnTo>
                      <a:pt x="3619748" y="3962430"/>
                    </a:lnTo>
                    <a:lnTo>
                      <a:pt x="3619748" y="3962430"/>
                    </a:lnTo>
                    <a:lnTo>
                      <a:pt x="3541600" y="3883599"/>
                    </a:lnTo>
                    <a:lnTo>
                      <a:pt x="4045582" y="3375211"/>
                    </a:lnTo>
                    <a:cubicBezTo>
                      <a:pt x="4067078" y="3407104"/>
                      <a:pt x="4087844" y="3438710"/>
                      <a:pt x="4107943" y="3470028"/>
                    </a:cubicBezTo>
                    <a:lnTo>
                      <a:pt x="3698260" y="3883293"/>
                    </a:lnTo>
                    <a:lnTo>
                      <a:pt x="4380518" y="4571516"/>
                    </a:lnTo>
                    <a:lnTo>
                      <a:pt x="4380518" y="4429290"/>
                    </a:lnTo>
                    <a:lnTo>
                      <a:pt x="3917401" y="3962124"/>
                    </a:lnTo>
                    <a:lnTo>
                      <a:pt x="3917401" y="3962124"/>
                    </a:lnTo>
                    <a:lnTo>
                      <a:pt x="3839192" y="3883293"/>
                    </a:lnTo>
                    <a:lnTo>
                      <a:pt x="4162531" y="3557067"/>
                    </a:lnTo>
                    <a:cubicBezTo>
                      <a:pt x="4182751" y="3590467"/>
                      <a:pt x="4202182" y="3623464"/>
                      <a:pt x="4220762" y="3656050"/>
                    </a:cubicBezTo>
                    <a:lnTo>
                      <a:pt x="3994941" y="3883599"/>
                    </a:lnTo>
                    <a:lnTo>
                      <a:pt x="4379547" y="4271629"/>
                    </a:lnTo>
                    <a:lnTo>
                      <a:pt x="4379547" y="4136446"/>
                    </a:lnTo>
                    <a:lnTo>
                      <a:pt x="4207160" y="3962430"/>
                    </a:lnTo>
                    <a:lnTo>
                      <a:pt x="4207160" y="3962430"/>
                    </a:lnTo>
                    <a:lnTo>
                      <a:pt x="4128527" y="3883660"/>
                    </a:lnTo>
                    <a:lnTo>
                      <a:pt x="4268185" y="3743272"/>
                    </a:lnTo>
                    <a:cubicBezTo>
                      <a:pt x="4286948" y="3778595"/>
                      <a:pt x="4304557" y="3813301"/>
                      <a:pt x="4321012" y="3847400"/>
                    </a:cubicBezTo>
                    <a:lnTo>
                      <a:pt x="4285429" y="3883293"/>
                    </a:lnTo>
                    <a:lnTo>
                      <a:pt x="4379183" y="3977866"/>
                    </a:lnTo>
                    <a:cubicBezTo>
                      <a:pt x="4449436" y="4150534"/>
                      <a:pt x="4486780" y="4306052"/>
                      <a:pt x="4486780" y="4439274"/>
                    </a:cubicBezTo>
                    <a:lnTo>
                      <a:pt x="4486780" y="5530962"/>
                    </a:lnTo>
                    <a:cubicBezTo>
                      <a:pt x="4487569" y="5617921"/>
                      <a:pt x="4479433" y="5704727"/>
                      <a:pt x="4462491" y="5789995"/>
                    </a:cubicBezTo>
                    <a:lnTo>
                      <a:pt x="2500421" y="5789995"/>
                    </a:lnTo>
                    <a:lnTo>
                      <a:pt x="2500421" y="5903434"/>
                    </a:lnTo>
                    <a:lnTo>
                      <a:pt x="4431342" y="5903434"/>
                    </a:lnTo>
                    <a:cubicBezTo>
                      <a:pt x="4417255" y="5944288"/>
                      <a:pt x="4399402" y="5983734"/>
                      <a:pt x="4378089" y="6021282"/>
                    </a:cubicBezTo>
                    <a:lnTo>
                      <a:pt x="4378089" y="6015156"/>
                    </a:lnTo>
                    <a:lnTo>
                      <a:pt x="4300063" y="6015156"/>
                    </a:lnTo>
                    <a:lnTo>
                      <a:pt x="4300063" y="6128778"/>
                    </a:lnTo>
                    <a:cubicBezTo>
                      <a:pt x="4267456" y="6164120"/>
                      <a:pt x="4230295" y="6194869"/>
                      <a:pt x="4189552" y="6220288"/>
                    </a:cubicBezTo>
                    <a:lnTo>
                      <a:pt x="4189552" y="6014912"/>
                    </a:lnTo>
                    <a:lnTo>
                      <a:pt x="2737232" y="6014912"/>
                    </a:lnTo>
                    <a:lnTo>
                      <a:pt x="2737232" y="6128288"/>
                    </a:lnTo>
                    <a:lnTo>
                      <a:pt x="4103449" y="6128288"/>
                    </a:lnTo>
                    <a:lnTo>
                      <a:pt x="4103449" y="6263716"/>
                    </a:lnTo>
                    <a:cubicBezTo>
                      <a:pt x="4067746" y="6277865"/>
                      <a:pt x="4030706" y="6288339"/>
                      <a:pt x="3992877" y="6294954"/>
                    </a:cubicBezTo>
                    <a:lnTo>
                      <a:pt x="3992877" y="6240134"/>
                    </a:lnTo>
                    <a:lnTo>
                      <a:pt x="2962020" y="6240134"/>
                    </a:lnTo>
                    <a:lnTo>
                      <a:pt x="2962020" y="6301814"/>
                    </a:lnTo>
                    <a:moveTo>
                      <a:pt x="110451" y="4050816"/>
                    </a:moveTo>
                    <a:lnTo>
                      <a:pt x="110451" y="4204619"/>
                    </a:lnTo>
                    <a:lnTo>
                      <a:pt x="1922177" y="6014421"/>
                    </a:lnTo>
                    <a:lnTo>
                      <a:pt x="1922177" y="5860374"/>
                    </a:lnTo>
                    <a:lnTo>
                      <a:pt x="110451" y="4050571"/>
                    </a:lnTo>
                    <a:moveTo>
                      <a:pt x="1783673" y="5565080"/>
                    </a:moveTo>
                    <a:lnTo>
                      <a:pt x="1922177" y="5703447"/>
                    </a:lnTo>
                    <a:lnTo>
                      <a:pt x="1922177" y="5565080"/>
                    </a:lnTo>
                    <a:lnTo>
                      <a:pt x="1783673" y="5565080"/>
                    </a:lnTo>
                    <a:moveTo>
                      <a:pt x="2263367" y="5565080"/>
                    </a:moveTo>
                    <a:lnTo>
                      <a:pt x="2263367" y="5678518"/>
                    </a:lnTo>
                    <a:lnTo>
                      <a:pt x="4452776" y="5678518"/>
                    </a:lnTo>
                    <a:lnTo>
                      <a:pt x="4339957" y="5565080"/>
                    </a:lnTo>
                    <a:lnTo>
                      <a:pt x="2263306" y="5565080"/>
                    </a:lnTo>
                    <a:moveTo>
                      <a:pt x="1567568" y="5349474"/>
                    </a:moveTo>
                    <a:lnTo>
                      <a:pt x="1671765" y="5453601"/>
                    </a:lnTo>
                    <a:lnTo>
                      <a:pt x="4228716" y="5453601"/>
                    </a:lnTo>
                    <a:lnTo>
                      <a:pt x="4130288" y="5354680"/>
                    </a:lnTo>
                    <a:lnTo>
                      <a:pt x="1567872" y="5349474"/>
                    </a:lnTo>
                    <a:moveTo>
                      <a:pt x="1339501" y="5121373"/>
                    </a:moveTo>
                    <a:lnTo>
                      <a:pt x="1455963" y="5237751"/>
                    </a:lnTo>
                    <a:lnTo>
                      <a:pt x="4019654" y="5243141"/>
                    </a:lnTo>
                    <a:lnTo>
                      <a:pt x="3903678" y="5126763"/>
                    </a:lnTo>
                    <a:lnTo>
                      <a:pt x="1339501" y="5121557"/>
                    </a:lnTo>
                    <a:moveTo>
                      <a:pt x="1093339" y="4875754"/>
                    </a:moveTo>
                    <a:lnTo>
                      <a:pt x="1227653" y="5009833"/>
                    </a:lnTo>
                    <a:lnTo>
                      <a:pt x="3792741" y="5015285"/>
                    </a:lnTo>
                    <a:lnTo>
                      <a:pt x="3659155" y="4880899"/>
                    </a:lnTo>
                    <a:lnTo>
                      <a:pt x="1093399" y="4875754"/>
                    </a:lnTo>
                    <a:moveTo>
                      <a:pt x="865150" y="4647652"/>
                    </a:moveTo>
                    <a:lnTo>
                      <a:pt x="981612" y="4764030"/>
                    </a:lnTo>
                    <a:lnTo>
                      <a:pt x="3548219" y="4769482"/>
                    </a:lnTo>
                    <a:lnTo>
                      <a:pt x="3432181" y="4653104"/>
                    </a:lnTo>
                    <a:lnTo>
                      <a:pt x="865150" y="4647959"/>
                    </a:lnTo>
                    <a:moveTo>
                      <a:pt x="624938" y="4407423"/>
                    </a:moveTo>
                    <a:lnTo>
                      <a:pt x="753363" y="4535684"/>
                    </a:lnTo>
                    <a:lnTo>
                      <a:pt x="3321487" y="4541136"/>
                    </a:lnTo>
                    <a:lnTo>
                      <a:pt x="3193610" y="4412507"/>
                    </a:lnTo>
                    <a:lnTo>
                      <a:pt x="625121" y="4407301"/>
                    </a:lnTo>
                    <a:moveTo>
                      <a:pt x="396871" y="4179261"/>
                    </a:moveTo>
                    <a:lnTo>
                      <a:pt x="513334" y="4295639"/>
                    </a:lnTo>
                    <a:lnTo>
                      <a:pt x="3082855" y="4301091"/>
                    </a:lnTo>
                    <a:lnTo>
                      <a:pt x="2966818" y="4184712"/>
                    </a:lnTo>
                    <a:lnTo>
                      <a:pt x="396871" y="4179506"/>
                    </a:lnTo>
                    <a:moveTo>
                      <a:pt x="166982" y="3949873"/>
                    </a:moveTo>
                    <a:lnTo>
                      <a:pt x="284902" y="4067599"/>
                    </a:lnTo>
                    <a:lnTo>
                      <a:pt x="2855881" y="4073112"/>
                    </a:lnTo>
                    <a:lnTo>
                      <a:pt x="2738021" y="3955019"/>
                    </a:lnTo>
                    <a:lnTo>
                      <a:pt x="166436" y="3949751"/>
                    </a:lnTo>
                    <a:moveTo>
                      <a:pt x="1518566" y="3692494"/>
                    </a:moveTo>
                    <a:lnTo>
                      <a:pt x="1353892" y="3840478"/>
                    </a:lnTo>
                    <a:lnTo>
                      <a:pt x="2707965" y="3843296"/>
                    </a:lnTo>
                    <a:lnTo>
                      <a:pt x="2845922" y="3703764"/>
                    </a:lnTo>
                    <a:lnTo>
                      <a:pt x="1518323" y="3701131"/>
                    </a:lnTo>
                    <a:lnTo>
                      <a:pt x="1518323" y="3692494"/>
                    </a:lnTo>
                    <a:moveTo>
                      <a:pt x="338094" y="1912644"/>
                    </a:moveTo>
                    <a:lnTo>
                      <a:pt x="338094" y="3597064"/>
                    </a:lnTo>
                    <a:lnTo>
                      <a:pt x="457106" y="3490057"/>
                    </a:lnTo>
                    <a:lnTo>
                      <a:pt x="457106" y="2135722"/>
                    </a:lnTo>
                    <a:cubicBezTo>
                      <a:pt x="412355" y="2064254"/>
                      <a:pt x="372583" y="1989711"/>
                      <a:pt x="338094" y="1912644"/>
                    </a:cubicBezTo>
                    <a:moveTo>
                      <a:pt x="1781365" y="3456614"/>
                    </a:moveTo>
                    <a:lnTo>
                      <a:pt x="1649541" y="3575136"/>
                    </a:lnTo>
                    <a:lnTo>
                      <a:pt x="2884237" y="3577586"/>
                    </a:lnTo>
                    <a:lnTo>
                      <a:pt x="2884237" y="2737765"/>
                    </a:lnTo>
                    <a:cubicBezTo>
                      <a:pt x="2852298" y="2756630"/>
                      <a:pt x="2819873" y="2774516"/>
                      <a:pt x="2786598" y="2791544"/>
                    </a:cubicBezTo>
                    <a:lnTo>
                      <a:pt x="2788177" y="3459187"/>
                    </a:lnTo>
                    <a:lnTo>
                      <a:pt x="1781365" y="3456369"/>
                    </a:lnTo>
                    <a:moveTo>
                      <a:pt x="566950" y="2291730"/>
                    </a:moveTo>
                    <a:lnTo>
                      <a:pt x="566950" y="3391320"/>
                    </a:lnTo>
                    <a:lnTo>
                      <a:pt x="682988" y="3287192"/>
                    </a:lnTo>
                    <a:lnTo>
                      <a:pt x="682988" y="2426300"/>
                    </a:lnTo>
                    <a:cubicBezTo>
                      <a:pt x="642244" y="2383467"/>
                      <a:pt x="603565" y="2338692"/>
                      <a:pt x="566950" y="2291975"/>
                    </a:cubicBezTo>
                    <a:moveTo>
                      <a:pt x="2039489" y="3224899"/>
                    </a:moveTo>
                    <a:lnTo>
                      <a:pt x="1921934" y="3330558"/>
                    </a:lnTo>
                    <a:lnTo>
                      <a:pt x="2662728" y="3332580"/>
                    </a:lnTo>
                    <a:lnTo>
                      <a:pt x="2661635" y="2849120"/>
                    </a:lnTo>
                    <a:cubicBezTo>
                      <a:pt x="2627206" y="2863331"/>
                      <a:pt x="2592474" y="2876684"/>
                      <a:pt x="2557012" y="2888811"/>
                    </a:cubicBezTo>
                    <a:lnTo>
                      <a:pt x="2558713" y="3227778"/>
                    </a:lnTo>
                    <a:lnTo>
                      <a:pt x="2039429" y="3224899"/>
                    </a:lnTo>
                    <a:moveTo>
                      <a:pt x="3252995" y="3040287"/>
                    </a:moveTo>
                    <a:lnTo>
                      <a:pt x="3252995" y="3293256"/>
                    </a:lnTo>
                    <a:lnTo>
                      <a:pt x="3324888" y="3220489"/>
                    </a:lnTo>
                    <a:lnTo>
                      <a:pt x="3324888" y="3115871"/>
                    </a:lnTo>
                    <a:lnTo>
                      <a:pt x="3427567" y="3116484"/>
                    </a:lnTo>
                    <a:lnTo>
                      <a:pt x="3501100" y="3041879"/>
                    </a:lnTo>
                    <a:lnTo>
                      <a:pt x="3252812" y="3040348"/>
                    </a:lnTo>
                    <a:moveTo>
                      <a:pt x="790524" y="2530428"/>
                    </a:moveTo>
                    <a:lnTo>
                      <a:pt x="790524" y="3190231"/>
                    </a:lnTo>
                    <a:lnTo>
                      <a:pt x="909537" y="3083224"/>
                    </a:lnTo>
                    <a:lnTo>
                      <a:pt x="909537" y="2627941"/>
                    </a:lnTo>
                    <a:cubicBezTo>
                      <a:pt x="868489" y="2597113"/>
                      <a:pt x="828839" y="2564606"/>
                      <a:pt x="790524" y="2530428"/>
                    </a:cubicBezTo>
                    <a:moveTo>
                      <a:pt x="2431685" y="2926420"/>
                    </a:moveTo>
                    <a:cubicBezTo>
                      <a:pt x="2404725" y="2933464"/>
                      <a:pt x="2377461" y="2939712"/>
                      <a:pt x="2350016" y="2945592"/>
                    </a:cubicBezTo>
                    <a:lnTo>
                      <a:pt x="2179390" y="3099211"/>
                    </a:lnTo>
                    <a:lnTo>
                      <a:pt x="2432717" y="3100558"/>
                    </a:lnTo>
                    <a:lnTo>
                      <a:pt x="2431928" y="2926420"/>
                    </a:lnTo>
                    <a:moveTo>
                      <a:pt x="1017498" y="2702606"/>
                    </a:moveTo>
                    <a:lnTo>
                      <a:pt x="1017498" y="2986753"/>
                    </a:lnTo>
                    <a:lnTo>
                      <a:pt x="1212897" y="2811206"/>
                    </a:lnTo>
                    <a:cubicBezTo>
                      <a:pt x="1145619" y="2779201"/>
                      <a:pt x="1080344" y="2743032"/>
                      <a:pt x="1017498" y="2702913"/>
                    </a:cubicBez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CA604D61-A434-AF4C-A958-4180C24EE501}"/>
                  </a:ext>
                </a:extLst>
              </p:cNvPr>
              <p:cNvSpPr/>
              <p:nvPr/>
            </p:nvSpPr>
            <p:spPr>
              <a:xfrm>
                <a:off x="7211865" y="278303"/>
                <a:ext cx="110572" cy="6301568"/>
              </a:xfrm>
              <a:custGeom>
                <a:avLst/>
                <a:gdLst>
                  <a:gd name="connsiteX0" fmla="*/ 0 w 110572"/>
                  <a:gd name="connsiteY0" fmla="*/ 0 h 6301568"/>
                  <a:gd name="connsiteX1" fmla="*/ 110572 w 110572"/>
                  <a:gd name="connsiteY1" fmla="*/ 0 h 6301568"/>
                  <a:gd name="connsiteX2" fmla="*/ 110572 w 110572"/>
                  <a:gd name="connsiteY2" fmla="*/ 6301570 h 6301568"/>
                  <a:gd name="connsiteX3" fmla="*/ 0 w 110572"/>
                  <a:gd name="connsiteY3" fmla="*/ 6301570 h 630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572" h="6301568">
                    <a:moveTo>
                      <a:pt x="0" y="0"/>
                    </a:moveTo>
                    <a:lnTo>
                      <a:pt x="110572" y="0"/>
                    </a:lnTo>
                    <a:lnTo>
                      <a:pt x="110572" y="6301570"/>
                    </a:lnTo>
                    <a:lnTo>
                      <a:pt x="0" y="6301570"/>
                    </a:lnTo>
                    <a:close/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5A21DD8A-A5BF-614E-8E7E-F03F27526FCD}"/>
                  </a:ext>
                </a:extLst>
              </p:cNvPr>
              <p:cNvSpPr/>
              <p:nvPr/>
            </p:nvSpPr>
            <p:spPr>
              <a:xfrm>
                <a:off x="272878" y="278119"/>
                <a:ext cx="6843534" cy="6301997"/>
              </a:xfrm>
              <a:custGeom>
                <a:avLst/>
                <a:gdLst>
                  <a:gd name="connsiteX0" fmla="*/ 6840317 w 6843534"/>
                  <a:gd name="connsiteY0" fmla="*/ 6301753 h 6301997"/>
                  <a:gd name="connsiteX1" fmla="*/ 6729744 w 6843534"/>
                  <a:gd name="connsiteY1" fmla="*/ 6301753 h 6301997"/>
                  <a:gd name="connsiteX2" fmla="*/ 6729744 w 6843534"/>
                  <a:gd name="connsiteY2" fmla="*/ 4551365 h 6301997"/>
                  <a:gd name="connsiteX3" fmla="*/ 4029491 w 6843534"/>
                  <a:gd name="connsiteY3" fmla="*/ 1822114 h 6301997"/>
                  <a:gd name="connsiteX4" fmla="*/ 4283365 w 6843534"/>
                  <a:gd name="connsiteY4" fmla="*/ 1562652 h 6301997"/>
                  <a:gd name="connsiteX5" fmla="*/ 4195138 w 6843534"/>
                  <a:gd name="connsiteY5" fmla="*/ 1473531 h 6301997"/>
                  <a:gd name="connsiteX6" fmla="*/ 3874714 w 6843534"/>
                  <a:gd name="connsiteY6" fmla="*/ 1799512 h 6301997"/>
                  <a:gd name="connsiteX7" fmla="*/ 6529730 w 6843534"/>
                  <a:gd name="connsiteY7" fmla="*/ 4522577 h 6301997"/>
                  <a:gd name="connsiteX8" fmla="*/ 6529730 w 6843534"/>
                  <a:gd name="connsiteY8" fmla="*/ 4515716 h 6301997"/>
                  <a:gd name="connsiteX9" fmla="*/ 6640241 w 6843534"/>
                  <a:gd name="connsiteY9" fmla="*/ 4626337 h 6301997"/>
                  <a:gd name="connsiteX10" fmla="*/ 6640241 w 6843534"/>
                  <a:gd name="connsiteY10" fmla="*/ 6301753 h 6301997"/>
                  <a:gd name="connsiteX11" fmla="*/ 4304010 w 6843534"/>
                  <a:gd name="connsiteY11" fmla="*/ 6301753 h 6301997"/>
                  <a:gd name="connsiteX12" fmla="*/ 4107943 w 6843534"/>
                  <a:gd name="connsiteY12" fmla="*/ 6090496 h 6301997"/>
                  <a:gd name="connsiteX13" fmla="*/ 4062766 w 6843534"/>
                  <a:gd name="connsiteY13" fmla="*/ 6148256 h 6301997"/>
                  <a:gd name="connsiteX14" fmla="*/ 4038174 w 6843534"/>
                  <a:gd name="connsiteY14" fmla="*/ 6181455 h 6301997"/>
                  <a:gd name="connsiteX15" fmla="*/ 4151904 w 6843534"/>
                  <a:gd name="connsiteY15" fmla="*/ 6301753 h 6301997"/>
                  <a:gd name="connsiteX16" fmla="*/ 3978668 w 6843534"/>
                  <a:gd name="connsiteY16" fmla="*/ 6301753 h 6301997"/>
                  <a:gd name="connsiteX17" fmla="*/ 3963184 w 6843534"/>
                  <a:gd name="connsiteY17" fmla="*/ 6285399 h 6301997"/>
                  <a:gd name="connsiteX18" fmla="*/ 3951708 w 6843534"/>
                  <a:gd name="connsiteY18" fmla="*/ 6301753 h 6301997"/>
                  <a:gd name="connsiteX19" fmla="*/ 3799238 w 6843534"/>
                  <a:gd name="connsiteY19" fmla="*/ 6301753 h 6301997"/>
                  <a:gd name="connsiteX20" fmla="*/ 3963184 w 6843534"/>
                  <a:gd name="connsiteY20" fmla="*/ 6071998 h 6301997"/>
                  <a:gd name="connsiteX21" fmla="*/ 4832098 w 6843534"/>
                  <a:gd name="connsiteY21" fmla="*/ 5283322 h 6301997"/>
                  <a:gd name="connsiteX22" fmla="*/ 4832098 w 6843534"/>
                  <a:gd name="connsiteY22" fmla="*/ 4820015 h 6301997"/>
                  <a:gd name="connsiteX23" fmla="*/ 3689637 w 6843534"/>
                  <a:gd name="connsiteY23" fmla="*/ 5775540 h 6301997"/>
                  <a:gd name="connsiteX24" fmla="*/ 3337821 w 6843534"/>
                  <a:gd name="connsiteY24" fmla="*/ 6301508 h 6301997"/>
                  <a:gd name="connsiteX25" fmla="*/ 3192091 w 6843534"/>
                  <a:gd name="connsiteY25" fmla="*/ 6301508 h 6301997"/>
                  <a:gd name="connsiteX26" fmla="*/ 3589691 w 6843534"/>
                  <a:gd name="connsiteY26" fmla="*/ 5699282 h 6301997"/>
                  <a:gd name="connsiteX27" fmla="*/ 4633056 w 6843534"/>
                  <a:gd name="connsiteY27" fmla="*/ 4794656 h 6301997"/>
                  <a:gd name="connsiteX28" fmla="*/ 4831856 w 6843534"/>
                  <a:gd name="connsiteY28" fmla="*/ 4672153 h 6301997"/>
                  <a:gd name="connsiteX29" fmla="*/ 4831856 w 6843534"/>
                  <a:gd name="connsiteY29" fmla="*/ 4226854 h 6301997"/>
                  <a:gd name="connsiteX30" fmla="*/ 3299688 w 6843534"/>
                  <a:gd name="connsiteY30" fmla="*/ 5402885 h 6301997"/>
                  <a:gd name="connsiteX31" fmla="*/ 2740571 w 6843534"/>
                  <a:gd name="connsiteY31" fmla="*/ 6301692 h 6301997"/>
                  <a:gd name="connsiteX32" fmla="*/ 2600003 w 6843534"/>
                  <a:gd name="connsiteY32" fmla="*/ 6301692 h 6301997"/>
                  <a:gd name="connsiteX33" fmla="*/ 3199924 w 6843534"/>
                  <a:gd name="connsiteY33" fmla="*/ 5326627 h 6301997"/>
                  <a:gd name="connsiteX34" fmla="*/ 4243350 w 6843534"/>
                  <a:gd name="connsiteY34" fmla="*/ 4421940 h 6301997"/>
                  <a:gd name="connsiteX35" fmla="*/ 4831856 w 6843534"/>
                  <a:gd name="connsiteY35" fmla="*/ 4085424 h 6301997"/>
                  <a:gd name="connsiteX36" fmla="*/ 4831856 w 6843534"/>
                  <a:gd name="connsiteY36" fmla="*/ 3613418 h 6301997"/>
                  <a:gd name="connsiteX37" fmla="*/ 3383787 w 6843534"/>
                  <a:gd name="connsiteY37" fmla="*/ 4539911 h 6301997"/>
                  <a:gd name="connsiteX38" fmla="*/ 2968821 w 6843534"/>
                  <a:gd name="connsiteY38" fmla="*/ 4957463 h 6301997"/>
                  <a:gd name="connsiteX39" fmla="*/ 2218737 w 6843534"/>
                  <a:gd name="connsiteY39" fmla="*/ 6164121 h 6301997"/>
                  <a:gd name="connsiteX40" fmla="*/ 2197485 w 6843534"/>
                  <a:gd name="connsiteY40" fmla="*/ 6213551 h 6301997"/>
                  <a:gd name="connsiteX41" fmla="*/ 2285044 w 6843534"/>
                  <a:gd name="connsiteY41" fmla="*/ 6301875 h 6301997"/>
                  <a:gd name="connsiteX42" fmla="*/ 2124863 w 6843534"/>
                  <a:gd name="connsiteY42" fmla="*/ 6301875 h 6301997"/>
                  <a:gd name="connsiteX43" fmla="*/ 1965410 w 6843534"/>
                  <a:gd name="connsiteY43" fmla="*/ 6141396 h 6301997"/>
                  <a:gd name="connsiteX44" fmla="*/ 1962131 w 6843534"/>
                  <a:gd name="connsiteY44" fmla="*/ 6137905 h 6301997"/>
                  <a:gd name="connsiteX45" fmla="*/ 2070093 w 6843534"/>
                  <a:gd name="connsiteY45" fmla="*/ 6085167 h 6301997"/>
                  <a:gd name="connsiteX46" fmla="*/ 2113204 w 6843534"/>
                  <a:gd name="connsiteY46" fmla="*/ 6128594 h 6301997"/>
                  <a:gd name="connsiteX47" fmla="*/ 2133850 w 6843534"/>
                  <a:gd name="connsiteY47" fmla="*/ 6081308 h 6301997"/>
                  <a:gd name="connsiteX48" fmla="*/ 2226995 w 6843534"/>
                  <a:gd name="connsiteY48" fmla="*/ 5889958 h 6301997"/>
                  <a:gd name="connsiteX49" fmla="*/ 1969175 w 6843534"/>
                  <a:gd name="connsiteY49" fmla="*/ 6052397 h 6301997"/>
                  <a:gd name="connsiteX50" fmla="*/ 1873114 w 6843534"/>
                  <a:gd name="connsiteY50" fmla="*/ 6095274 h 6301997"/>
                  <a:gd name="connsiteX51" fmla="*/ 1088663 w 6843534"/>
                  <a:gd name="connsiteY51" fmla="*/ 6179923 h 6301997"/>
                  <a:gd name="connsiteX52" fmla="*/ 7226 w 6843534"/>
                  <a:gd name="connsiteY52" fmla="*/ 6179923 h 6301997"/>
                  <a:gd name="connsiteX53" fmla="*/ 0 w 6843534"/>
                  <a:gd name="connsiteY53" fmla="*/ 6127370 h 6301997"/>
                  <a:gd name="connsiteX54" fmla="*/ 0 w 6843534"/>
                  <a:gd name="connsiteY54" fmla="*/ 6124797 h 6301997"/>
                  <a:gd name="connsiteX55" fmla="*/ 0 w 6843534"/>
                  <a:gd name="connsiteY55" fmla="*/ 6123694 h 6301997"/>
                  <a:gd name="connsiteX56" fmla="*/ 0 w 6843534"/>
                  <a:gd name="connsiteY56" fmla="*/ 6123694 h 6301997"/>
                  <a:gd name="connsiteX57" fmla="*/ 0 w 6843534"/>
                  <a:gd name="connsiteY57" fmla="*/ 6074019 h 6301997"/>
                  <a:gd name="connsiteX58" fmla="*/ 738365 w 6843534"/>
                  <a:gd name="connsiteY58" fmla="*/ 6074019 h 6301997"/>
                  <a:gd name="connsiteX59" fmla="*/ 569136 w 6843534"/>
                  <a:gd name="connsiteY59" fmla="*/ 5985388 h 6301997"/>
                  <a:gd name="connsiteX60" fmla="*/ 0 w 6843534"/>
                  <a:gd name="connsiteY60" fmla="*/ 5985388 h 6301997"/>
                  <a:gd name="connsiteX61" fmla="*/ 0 w 6843534"/>
                  <a:gd name="connsiteY61" fmla="*/ 5880036 h 6301997"/>
                  <a:gd name="connsiteX62" fmla="*/ 419459 w 6843534"/>
                  <a:gd name="connsiteY62" fmla="*/ 5880036 h 6301997"/>
                  <a:gd name="connsiteX63" fmla="*/ 318116 w 6843534"/>
                  <a:gd name="connsiteY63" fmla="*/ 5791404 h 6301997"/>
                  <a:gd name="connsiteX64" fmla="*/ 0 w 6843534"/>
                  <a:gd name="connsiteY64" fmla="*/ 5791404 h 6301997"/>
                  <a:gd name="connsiteX65" fmla="*/ 0 w 6843534"/>
                  <a:gd name="connsiteY65" fmla="*/ 5686235 h 6301997"/>
                  <a:gd name="connsiteX66" fmla="*/ 218595 w 6843534"/>
                  <a:gd name="connsiteY66" fmla="*/ 5686235 h 6301997"/>
                  <a:gd name="connsiteX67" fmla="*/ 147855 w 6843534"/>
                  <a:gd name="connsiteY67" fmla="*/ 5597604 h 6301997"/>
                  <a:gd name="connsiteX68" fmla="*/ 0 w 6843534"/>
                  <a:gd name="connsiteY68" fmla="*/ 5597604 h 6301997"/>
                  <a:gd name="connsiteX69" fmla="*/ 0 w 6843534"/>
                  <a:gd name="connsiteY69" fmla="*/ 5492129 h 6301997"/>
                  <a:gd name="connsiteX70" fmla="*/ 76933 w 6843534"/>
                  <a:gd name="connsiteY70" fmla="*/ 5492129 h 6301997"/>
                  <a:gd name="connsiteX71" fmla="*/ 27142 w 6843534"/>
                  <a:gd name="connsiteY71" fmla="*/ 5403559 h 6301997"/>
                  <a:gd name="connsiteX72" fmla="*/ 0 w 6843534"/>
                  <a:gd name="connsiteY72" fmla="*/ 5403559 h 6301997"/>
                  <a:gd name="connsiteX73" fmla="*/ 0 w 6843534"/>
                  <a:gd name="connsiteY73" fmla="*/ 5202409 h 6301997"/>
                  <a:gd name="connsiteX74" fmla="*/ 0 w 6843534"/>
                  <a:gd name="connsiteY74" fmla="*/ 5200816 h 6301997"/>
                  <a:gd name="connsiteX75" fmla="*/ 0 w 6843534"/>
                  <a:gd name="connsiteY75" fmla="*/ 5044502 h 6301997"/>
                  <a:gd name="connsiteX76" fmla="*/ 1082044 w 6843534"/>
                  <a:gd name="connsiteY76" fmla="*/ 6074019 h 6301997"/>
                  <a:gd name="connsiteX77" fmla="*/ 1088845 w 6843534"/>
                  <a:gd name="connsiteY77" fmla="*/ 6074019 h 6301997"/>
                  <a:gd name="connsiteX78" fmla="*/ 1088845 w 6843534"/>
                  <a:gd name="connsiteY78" fmla="*/ 6075244 h 6301997"/>
                  <a:gd name="connsiteX79" fmla="*/ 1782823 w 6843534"/>
                  <a:gd name="connsiteY79" fmla="*/ 6019322 h 6301997"/>
                  <a:gd name="connsiteX80" fmla="*/ 1804014 w 6843534"/>
                  <a:gd name="connsiteY80" fmla="*/ 6011604 h 6301997"/>
                  <a:gd name="connsiteX81" fmla="*/ 2412801 w 6843534"/>
                  <a:gd name="connsiteY81" fmla="*/ 5559506 h 6301997"/>
                  <a:gd name="connsiteX82" fmla="*/ 2543533 w 6843534"/>
                  <a:gd name="connsiteY82" fmla="*/ 5353516 h 6301997"/>
                  <a:gd name="connsiteX83" fmla="*/ 2698431 w 6843534"/>
                  <a:gd name="connsiteY83" fmla="*/ 4716499 h 6301997"/>
                  <a:gd name="connsiteX84" fmla="*/ 1329785 w 6843534"/>
                  <a:gd name="connsiteY84" fmla="*/ 3336071 h 6301997"/>
                  <a:gd name="connsiteX85" fmla="*/ 0 w 6843534"/>
                  <a:gd name="connsiteY85" fmla="*/ 4388864 h 6301997"/>
                  <a:gd name="connsiteX86" fmla="*/ 0 w 6843534"/>
                  <a:gd name="connsiteY86" fmla="*/ 4084627 h 6301997"/>
                  <a:gd name="connsiteX87" fmla="*/ 191453 w 6843534"/>
                  <a:gd name="connsiteY87" fmla="*/ 3779288 h 6301997"/>
                  <a:gd name="connsiteX88" fmla="*/ 0 w 6843534"/>
                  <a:gd name="connsiteY88" fmla="*/ 3972292 h 6301997"/>
                  <a:gd name="connsiteX89" fmla="*/ 0 w 6843534"/>
                  <a:gd name="connsiteY89" fmla="*/ 3811383 h 6301997"/>
                  <a:gd name="connsiteX90" fmla="*/ 2790970 w 6843534"/>
                  <a:gd name="connsiteY90" fmla="*/ 996258 h 6301997"/>
                  <a:gd name="connsiteX91" fmla="*/ 1805714 w 6843534"/>
                  <a:gd name="connsiteY91" fmla="*/ 184 h 6301997"/>
                  <a:gd name="connsiteX92" fmla="*/ 1965046 w 6843534"/>
                  <a:gd name="connsiteY92" fmla="*/ 184 h 6301997"/>
                  <a:gd name="connsiteX93" fmla="*/ 2016658 w 6843534"/>
                  <a:gd name="connsiteY93" fmla="*/ 52370 h 6301997"/>
                  <a:gd name="connsiteX94" fmla="*/ 2067907 w 6843534"/>
                  <a:gd name="connsiteY94" fmla="*/ 184 h 6301997"/>
                  <a:gd name="connsiteX95" fmla="*/ 2226631 w 6843534"/>
                  <a:gd name="connsiteY95" fmla="*/ 184 h 6301997"/>
                  <a:gd name="connsiteX96" fmla="*/ 2096324 w 6843534"/>
                  <a:gd name="connsiteY96" fmla="*/ 132916 h 6301997"/>
                  <a:gd name="connsiteX97" fmla="*/ 2187709 w 6843534"/>
                  <a:gd name="connsiteY97" fmla="*/ 225284 h 6301997"/>
                  <a:gd name="connsiteX98" fmla="*/ 2409036 w 6843534"/>
                  <a:gd name="connsiteY98" fmla="*/ 184 h 6301997"/>
                  <a:gd name="connsiteX99" fmla="*/ 2567821 w 6843534"/>
                  <a:gd name="connsiteY99" fmla="*/ 184 h 6301997"/>
                  <a:gd name="connsiteX100" fmla="*/ 2267374 w 6843534"/>
                  <a:gd name="connsiteY100" fmla="*/ 305829 h 6301997"/>
                  <a:gd name="connsiteX101" fmla="*/ 2354387 w 6843534"/>
                  <a:gd name="connsiteY101" fmla="*/ 393726 h 6301997"/>
                  <a:gd name="connsiteX102" fmla="*/ 2739236 w 6843534"/>
                  <a:gd name="connsiteY102" fmla="*/ 1715 h 6301997"/>
                  <a:gd name="connsiteX103" fmla="*/ 2737596 w 6843534"/>
                  <a:gd name="connsiteY103" fmla="*/ 0 h 6301997"/>
                  <a:gd name="connsiteX104" fmla="*/ 2895470 w 6843534"/>
                  <a:gd name="connsiteY104" fmla="*/ 0 h 6301997"/>
                  <a:gd name="connsiteX105" fmla="*/ 4023783 w 6843534"/>
                  <a:gd name="connsiteY105" fmla="*/ 1139771 h 6301997"/>
                  <a:gd name="connsiteX106" fmla="*/ 5564998 w 6843534"/>
                  <a:gd name="connsiteY106" fmla="*/ 184 h 6301997"/>
                  <a:gd name="connsiteX107" fmla="*/ 5707753 w 6843534"/>
                  <a:gd name="connsiteY107" fmla="*/ 184 h 6301997"/>
                  <a:gd name="connsiteX108" fmla="*/ 5654197 w 6843534"/>
                  <a:gd name="connsiteY108" fmla="*/ 67561 h 6301997"/>
                  <a:gd name="connsiteX109" fmla="*/ 4262598 w 6843534"/>
                  <a:gd name="connsiteY109" fmla="*/ 1138239 h 6301997"/>
                  <a:gd name="connsiteX110" fmla="*/ 4106242 w 6843534"/>
                  <a:gd name="connsiteY110" fmla="*/ 1223134 h 6301997"/>
                  <a:gd name="connsiteX111" fmla="*/ 4352283 w 6843534"/>
                  <a:gd name="connsiteY111" fmla="*/ 1471632 h 6301997"/>
                  <a:gd name="connsiteX112" fmla="*/ 5865505 w 6843534"/>
                  <a:gd name="connsiteY112" fmla="*/ 344969 h 6301997"/>
                  <a:gd name="connsiteX113" fmla="*/ 6126058 w 6843534"/>
                  <a:gd name="connsiteY113" fmla="*/ 184 h 6301997"/>
                  <a:gd name="connsiteX114" fmla="*/ 6261708 w 6843534"/>
                  <a:gd name="connsiteY114" fmla="*/ 184 h 6301997"/>
                  <a:gd name="connsiteX115" fmla="*/ 5951425 w 6843534"/>
                  <a:gd name="connsiteY115" fmla="*/ 415776 h 6301997"/>
                  <a:gd name="connsiteX116" fmla="*/ 4560130 w 6843534"/>
                  <a:gd name="connsiteY116" fmla="*/ 1486700 h 6301997"/>
                  <a:gd name="connsiteX117" fmla="*/ 4434924 w 6843534"/>
                  <a:gd name="connsiteY117" fmla="*/ 1555057 h 6301997"/>
                  <a:gd name="connsiteX118" fmla="*/ 4654369 w 6843534"/>
                  <a:gd name="connsiteY118" fmla="*/ 1776665 h 6301997"/>
                  <a:gd name="connsiteX119" fmla="*/ 4681572 w 6843534"/>
                  <a:gd name="connsiteY119" fmla="*/ 1776665 h 6301997"/>
                  <a:gd name="connsiteX120" fmla="*/ 6161276 w 6843534"/>
                  <a:gd name="connsiteY120" fmla="*/ 674687 h 6301997"/>
                  <a:gd name="connsiteX121" fmla="*/ 6161276 w 6843534"/>
                  <a:gd name="connsiteY121" fmla="*/ 671624 h 6301997"/>
                  <a:gd name="connsiteX122" fmla="*/ 6163826 w 6843534"/>
                  <a:gd name="connsiteY122" fmla="*/ 671624 h 6301997"/>
                  <a:gd name="connsiteX123" fmla="*/ 6171599 w 6843534"/>
                  <a:gd name="connsiteY123" fmla="*/ 662498 h 6301997"/>
                  <a:gd name="connsiteX124" fmla="*/ 6641759 w 6843534"/>
                  <a:gd name="connsiteY124" fmla="*/ 184 h 6301997"/>
                  <a:gd name="connsiteX125" fmla="*/ 6840256 w 6843534"/>
                  <a:gd name="connsiteY125" fmla="*/ 184 h 6301997"/>
                  <a:gd name="connsiteX126" fmla="*/ 6840256 w 6843534"/>
                  <a:gd name="connsiteY126" fmla="*/ 3866755 h 6301997"/>
                  <a:gd name="connsiteX127" fmla="*/ 6843535 w 6843534"/>
                  <a:gd name="connsiteY127" fmla="*/ 3870063 h 6301997"/>
                  <a:gd name="connsiteX128" fmla="*/ 6840256 w 6843534"/>
                  <a:gd name="connsiteY128" fmla="*/ 3873370 h 6301997"/>
                  <a:gd name="connsiteX129" fmla="*/ 6840256 w 6843534"/>
                  <a:gd name="connsiteY129" fmla="*/ 4025090 h 6301997"/>
                  <a:gd name="connsiteX130" fmla="*/ 5716193 w 6843534"/>
                  <a:gd name="connsiteY130" fmla="*/ 2893466 h 6301997"/>
                  <a:gd name="connsiteX131" fmla="*/ 5716193 w 6843534"/>
                  <a:gd name="connsiteY131" fmla="*/ 2892854 h 6301997"/>
                  <a:gd name="connsiteX132" fmla="*/ 5546175 w 6843534"/>
                  <a:gd name="connsiteY132" fmla="*/ 2721901 h 6301997"/>
                  <a:gd name="connsiteX133" fmla="*/ 5384172 w 6843534"/>
                  <a:gd name="connsiteY133" fmla="*/ 2721901 h 6301997"/>
                  <a:gd name="connsiteX134" fmla="*/ 6840317 w 6843534"/>
                  <a:gd name="connsiteY134" fmla="*/ 4176260 h 6301997"/>
                  <a:gd name="connsiteX135" fmla="*/ 6840317 w 6843534"/>
                  <a:gd name="connsiteY135" fmla="*/ 4329389 h 6301997"/>
                  <a:gd name="connsiteX136" fmla="*/ 5226966 w 6843534"/>
                  <a:gd name="connsiteY136" fmla="*/ 2722146 h 6301997"/>
                  <a:gd name="connsiteX137" fmla="*/ 5070610 w 6843534"/>
                  <a:gd name="connsiteY137" fmla="*/ 2722146 h 6301997"/>
                  <a:gd name="connsiteX138" fmla="*/ 6840317 w 6843534"/>
                  <a:gd name="connsiteY138" fmla="*/ 4503895 h 6301997"/>
                  <a:gd name="connsiteX139" fmla="*/ 6840317 w 6843534"/>
                  <a:gd name="connsiteY139" fmla="*/ 6301998 h 6301997"/>
                  <a:gd name="connsiteX140" fmla="*/ 4275593 w 6843534"/>
                  <a:gd name="connsiteY140" fmla="*/ 6086270 h 6301997"/>
                  <a:gd name="connsiteX141" fmla="*/ 4372746 w 6843534"/>
                  <a:gd name="connsiteY141" fmla="*/ 6190888 h 6301997"/>
                  <a:gd name="connsiteX142" fmla="*/ 6529730 w 6843534"/>
                  <a:gd name="connsiteY142" fmla="*/ 6190888 h 6301997"/>
                  <a:gd name="connsiteX143" fmla="*/ 6529730 w 6843534"/>
                  <a:gd name="connsiteY143" fmla="*/ 6086270 h 6301997"/>
                  <a:gd name="connsiteX144" fmla="*/ 4275593 w 6843534"/>
                  <a:gd name="connsiteY144" fmla="*/ 6086270 h 6301997"/>
                  <a:gd name="connsiteX145" fmla="*/ 4738285 w 6843534"/>
                  <a:gd name="connsiteY145" fmla="*/ 5669146 h 6301997"/>
                  <a:gd name="connsiteX146" fmla="*/ 4738285 w 6843534"/>
                  <a:gd name="connsiteY146" fmla="*/ 5828400 h 6301997"/>
                  <a:gd name="connsiteX147" fmla="*/ 4559159 w 6843534"/>
                  <a:gd name="connsiteY147" fmla="*/ 5974608 h 6301997"/>
                  <a:gd name="connsiteX148" fmla="*/ 6529730 w 6843534"/>
                  <a:gd name="connsiteY148" fmla="*/ 5974608 h 6301997"/>
                  <a:gd name="connsiteX149" fmla="*/ 6529730 w 6843534"/>
                  <a:gd name="connsiteY149" fmla="*/ 5864723 h 6301997"/>
                  <a:gd name="connsiteX150" fmla="*/ 4831856 w 6843534"/>
                  <a:gd name="connsiteY150" fmla="*/ 5860435 h 6301997"/>
                  <a:gd name="connsiteX151" fmla="*/ 4831856 w 6843534"/>
                  <a:gd name="connsiteY151" fmla="*/ 5437799 h 6301997"/>
                  <a:gd name="connsiteX152" fmla="*/ 4208253 w 6843534"/>
                  <a:gd name="connsiteY152" fmla="*/ 5974669 h 6301997"/>
                  <a:gd name="connsiteX153" fmla="*/ 4368921 w 6843534"/>
                  <a:gd name="connsiteY153" fmla="*/ 5974669 h 6301997"/>
                  <a:gd name="connsiteX154" fmla="*/ 4738285 w 6843534"/>
                  <a:gd name="connsiteY154" fmla="*/ 5669085 h 6301997"/>
                  <a:gd name="connsiteX155" fmla="*/ 6390801 w 6843534"/>
                  <a:gd name="connsiteY155" fmla="*/ 4588483 h 6301997"/>
                  <a:gd name="connsiteX156" fmla="*/ 6390801 w 6843534"/>
                  <a:gd name="connsiteY156" fmla="*/ 5725804 h 6301997"/>
                  <a:gd name="connsiteX157" fmla="*/ 6492204 w 6843534"/>
                  <a:gd name="connsiteY157" fmla="*/ 5726906 h 6301997"/>
                  <a:gd name="connsiteX158" fmla="*/ 6487347 w 6843534"/>
                  <a:gd name="connsiteY158" fmla="*/ 4688752 h 6301997"/>
                  <a:gd name="connsiteX159" fmla="*/ 6390801 w 6843534"/>
                  <a:gd name="connsiteY159" fmla="*/ 4588422 h 6301997"/>
                  <a:gd name="connsiteX160" fmla="*/ 6157086 w 6843534"/>
                  <a:gd name="connsiteY160" fmla="*/ 4356768 h 6301997"/>
                  <a:gd name="connsiteX161" fmla="*/ 6157086 w 6843534"/>
                  <a:gd name="connsiteY161" fmla="*/ 5723231 h 6301997"/>
                  <a:gd name="connsiteX162" fmla="*/ 6279803 w 6843534"/>
                  <a:gd name="connsiteY162" fmla="*/ 5724518 h 6301997"/>
                  <a:gd name="connsiteX163" fmla="*/ 6279803 w 6843534"/>
                  <a:gd name="connsiteY163" fmla="*/ 4484233 h 6301997"/>
                  <a:gd name="connsiteX164" fmla="*/ 6157086 w 6843534"/>
                  <a:gd name="connsiteY164" fmla="*/ 4356768 h 6301997"/>
                  <a:gd name="connsiteX165" fmla="*/ 5909224 w 6843534"/>
                  <a:gd name="connsiteY165" fmla="*/ 4110292 h 6301997"/>
                  <a:gd name="connsiteX166" fmla="*/ 5909224 w 6843534"/>
                  <a:gd name="connsiteY166" fmla="*/ 5720475 h 6301997"/>
                  <a:gd name="connsiteX167" fmla="*/ 6046150 w 6843534"/>
                  <a:gd name="connsiteY167" fmla="*/ 5722006 h 6301997"/>
                  <a:gd name="connsiteX168" fmla="*/ 6046150 w 6843534"/>
                  <a:gd name="connsiteY168" fmla="*/ 4252579 h 6301997"/>
                  <a:gd name="connsiteX169" fmla="*/ 5909224 w 6843534"/>
                  <a:gd name="connsiteY169" fmla="*/ 4110292 h 6301997"/>
                  <a:gd name="connsiteX170" fmla="*/ 5675207 w 6843534"/>
                  <a:gd name="connsiteY170" fmla="*/ 3878270 h 6301997"/>
                  <a:gd name="connsiteX171" fmla="*/ 5675207 w 6843534"/>
                  <a:gd name="connsiteY171" fmla="*/ 5717902 h 6301997"/>
                  <a:gd name="connsiteX172" fmla="*/ 5798227 w 6843534"/>
                  <a:gd name="connsiteY172" fmla="*/ 5719250 h 6301997"/>
                  <a:gd name="connsiteX173" fmla="*/ 5798227 w 6843534"/>
                  <a:gd name="connsiteY173" fmla="*/ 4006103 h 6301997"/>
                  <a:gd name="connsiteX174" fmla="*/ 5675207 w 6843534"/>
                  <a:gd name="connsiteY174" fmla="*/ 3878270 h 6301997"/>
                  <a:gd name="connsiteX175" fmla="*/ 5442342 w 6843534"/>
                  <a:gd name="connsiteY175" fmla="*/ 3636204 h 6301997"/>
                  <a:gd name="connsiteX176" fmla="*/ 5442342 w 6843534"/>
                  <a:gd name="connsiteY176" fmla="*/ 5715391 h 6301997"/>
                  <a:gd name="connsiteX177" fmla="*/ 5564209 w 6843534"/>
                  <a:gd name="connsiteY177" fmla="*/ 5716738 h 6301997"/>
                  <a:gd name="connsiteX178" fmla="*/ 5564209 w 6843534"/>
                  <a:gd name="connsiteY178" fmla="*/ 3762811 h 6301997"/>
                  <a:gd name="connsiteX179" fmla="*/ 5442342 w 6843534"/>
                  <a:gd name="connsiteY179" fmla="*/ 3636204 h 6301997"/>
                  <a:gd name="connsiteX180" fmla="*/ 5201524 w 6843534"/>
                  <a:gd name="connsiteY180" fmla="*/ 3385991 h 6301997"/>
                  <a:gd name="connsiteX181" fmla="*/ 5201524 w 6843534"/>
                  <a:gd name="connsiteY181" fmla="*/ 5712635 h 6301997"/>
                  <a:gd name="connsiteX182" fmla="*/ 5331345 w 6843534"/>
                  <a:gd name="connsiteY182" fmla="*/ 5714043 h 6301997"/>
                  <a:gd name="connsiteX183" fmla="*/ 5331345 w 6843534"/>
                  <a:gd name="connsiteY183" fmla="*/ 3520928 h 6301997"/>
                  <a:gd name="connsiteX184" fmla="*/ 5201524 w 6843534"/>
                  <a:gd name="connsiteY184" fmla="*/ 3386175 h 6301997"/>
                  <a:gd name="connsiteX185" fmla="*/ 4967324 w 6843534"/>
                  <a:gd name="connsiteY185" fmla="*/ 3142761 h 6301997"/>
                  <a:gd name="connsiteX186" fmla="*/ 4967324 w 6843534"/>
                  <a:gd name="connsiteY186" fmla="*/ 5710184 h 6301997"/>
                  <a:gd name="connsiteX187" fmla="*/ 5090587 w 6843534"/>
                  <a:gd name="connsiteY187" fmla="*/ 5711532 h 6301997"/>
                  <a:gd name="connsiteX188" fmla="*/ 5090587 w 6843534"/>
                  <a:gd name="connsiteY188" fmla="*/ 3270654 h 6301997"/>
                  <a:gd name="connsiteX189" fmla="*/ 4967324 w 6843534"/>
                  <a:gd name="connsiteY189" fmla="*/ 3142577 h 6301997"/>
                  <a:gd name="connsiteX190" fmla="*/ 2774939 w 6843534"/>
                  <a:gd name="connsiteY190" fmla="*/ 4999421 h 6301997"/>
                  <a:gd name="connsiteX191" fmla="*/ 2772875 w 6843534"/>
                  <a:gd name="connsiteY191" fmla="*/ 4999972 h 6301997"/>
                  <a:gd name="connsiteX192" fmla="*/ 2772268 w 6843534"/>
                  <a:gd name="connsiteY192" fmla="*/ 5003035 h 6301997"/>
                  <a:gd name="connsiteX193" fmla="*/ 2774939 w 6843534"/>
                  <a:gd name="connsiteY193" fmla="*/ 4999421 h 6301997"/>
                  <a:gd name="connsiteX194" fmla="*/ 2858370 w 6843534"/>
                  <a:gd name="connsiteY194" fmla="*/ 4745716 h 6301997"/>
                  <a:gd name="connsiteX195" fmla="*/ 2858370 w 6843534"/>
                  <a:gd name="connsiteY195" fmla="*/ 4890147 h 6301997"/>
                  <a:gd name="connsiteX196" fmla="*/ 2885573 w 6843534"/>
                  <a:gd name="connsiteY196" fmla="*/ 4855418 h 6301997"/>
                  <a:gd name="connsiteX197" fmla="*/ 2981269 w 6843534"/>
                  <a:gd name="connsiteY197" fmla="*/ 4745716 h 6301997"/>
                  <a:gd name="connsiteX198" fmla="*/ 2858613 w 6843534"/>
                  <a:gd name="connsiteY198" fmla="*/ 4745716 h 6301997"/>
                  <a:gd name="connsiteX199" fmla="*/ 2858613 w 6843534"/>
                  <a:gd name="connsiteY199" fmla="*/ 4500710 h 6301997"/>
                  <a:gd name="connsiteX200" fmla="*/ 2858613 w 6843534"/>
                  <a:gd name="connsiteY200" fmla="*/ 4634054 h 6301997"/>
                  <a:gd name="connsiteX201" fmla="*/ 3095424 w 6843534"/>
                  <a:gd name="connsiteY201" fmla="*/ 4634054 h 6301997"/>
                  <a:gd name="connsiteX202" fmla="*/ 3248561 w 6843534"/>
                  <a:gd name="connsiteY202" fmla="*/ 4500465 h 6301997"/>
                  <a:gd name="connsiteX203" fmla="*/ 2858613 w 6843534"/>
                  <a:gd name="connsiteY203" fmla="*/ 4500465 h 6301997"/>
                  <a:gd name="connsiteX204" fmla="*/ 2858613 w 6843534"/>
                  <a:gd name="connsiteY204" fmla="*/ 4264585 h 6301997"/>
                  <a:gd name="connsiteX205" fmla="*/ 2858613 w 6843534"/>
                  <a:gd name="connsiteY205" fmla="*/ 4388497 h 6301997"/>
                  <a:gd name="connsiteX206" fmla="*/ 3389859 w 6843534"/>
                  <a:gd name="connsiteY206" fmla="*/ 4388497 h 6301997"/>
                  <a:gd name="connsiteX207" fmla="*/ 3557995 w 6843534"/>
                  <a:gd name="connsiteY207" fmla="*/ 4264585 h 6301997"/>
                  <a:gd name="connsiteX208" fmla="*/ 2858613 w 6843534"/>
                  <a:gd name="connsiteY208" fmla="*/ 4264585 h 6301997"/>
                  <a:gd name="connsiteX209" fmla="*/ 1377936 w 6843534"/>
                  <a:gd name="connsiteY209" fmla="*/ 2582676 h 6301997"/>
                  <a:gd name="connsiteX210" fmla="*/ 1282544 w 6843534"/>
                  <a:gd name="connsiteY210" fmla="*/ 2678902 h 6301997"/>
                  <a:gd name="connsiteX211" fmla="*/ 2000932 w 6843534"/>
                  <a:gd name="connsiteY211" fmla="*/ 3397322 h 6301997"/>
                  <a:gd name="connsiteX212" fmla="*/ 2738507 w 6843534"/>
                  <a:gd name="connsiteY212" fmla="*/ 4291597 h 6301997"/>
                  <a:gd name="connsiteX213" fmla="*/ 2738507 w 6843534"/>
                  <a:gd name="connsiteY213" fmla="*/ 3946444 h 6301997"/>
                  <a:gd name="connsiteX214" fmla="*/ 1377936 w 6843534"/>
                  <a:gd name="connsiteY214" fmla="*/ 2582676 h 6301997"/>
                  <a:gd name="connsiteX215" fmla="*/ 3920801 w 6843534"/>
                  <a:gd name="connsiteY215" fmla="*/ 4019272 h 6301997"/>
                  <a:gd name="connsiteX216" fmla="*/ 2858613 w 6843534"/>
                  <a:gd name="connsiteY216" fmla="*/ 4019272 h 6301997"/>
                  <a:gd name="connsiteX217" fmla="*/ 2858613 w 6843534"/>
                  <a:gd name="connsiteY217" fmla="*/ 4152555 h 6301997"/>
                  <a:gd name="connsiteX218" fmla="*/ 3718965 w 6843534"/>
                  <a:gd name="connsiteY218" fmla="*/ 4152555 h 6301997"/>
                  <a:gd name="connsiteX219" fmla="*/ 3920801 w 6843534"/>
                  <a:gd name="connsiteY219" fmla="*/ 4019211 h 6301997"/>
                  <a:gd name="connsiteX220" fmla="*/ 2858613 w 6843534"/>
                  <a:gd name="connsiteY220" fmla="*/ 3761280 h 6301997"/>
                  <a:gd name="connsiteX221" fmla="*/ 2858613 w 6843534"/>
                  <a:gd name="connsiteY221" fmla="*/ 3907365 h 6301997"/>
                  <a:gd name="connsiteX222" fmla="*/ 4098045 w 6843534"/>
                  <a:gd name="connsiteY222" fmla="*/ 3907365 h 6301997"/>
                  <a:gd name="connsiteX223" fmla="*/ 4339228 w 6843534"/>
                  <a:gd name="connsiteY223" fmla="*/ 3761280 h 6301997"/>
                  <a:gd name="connsiteX224" fmla="*/ 2858613 w 6843534"/>
                  <a:gd name="connsiteY224" fmla="*/ 3761280 h 6301997"/>
                  <a:gd name="connsiteX225" fmla="*/ 1547772 w 6843534"/>
                  <a:gd name="connsiteY225" fmla="*/ 2411477 h 6301997"/>
                  <a:gd name="connsiteX226" fmla="*/ 1467439 w 6843534"/>
                  <a:gd name="connsiteY226" fmla="*/ 2492513 h 6301997"/>
                  <a:gd name="connsiteX227" fmla="*/ 1581594 w 6843534"/>
                  <a:gd name="connsiteY227" fmla="*/ 2607176 h 6301997"/>
                  <a:gd name="connsiteX228" fmla="*/ 2738507 w 6843534"/>
                  <a:gd name="connsiteY228" fmla="*/ 3766425 h 6301997"/>
                  <a:gd name="connsiteX229" fmla="*/ 2738507 w 6843534"/>
                  <a:gd name="connsiteY229" fmla="*/ 3605578 h 6301997"/>
                  <a:gd name="connsiteX230" fmla="*/ 1547833 w 6843534"/>
                  <a:gd name="connsiteY230" fmla="*/ 2411171 h 6301997"/>
                  <a:gd name="connsiteX231" fmla="*/ 5104128 w 6843534"/>
                  <a:gd name="connsiteY231" fmla="*/ 1665126 h 6301997"/>
                  <a:gd name="connsiteX232" fmla="*/ 4914557 w 6843534"/>
                  <a:gd name="connsiteY232" fmla="*/ 1776359 h 6301997"/>
                  <a:gd name="connsiteX233" fmla="*/ 6640545 w 6843534"/>
                  <a:gd name="connsiteY233" fmla="*/ 1776359 h 6301997"/>
                  <a:gd name="connsiteX234" fmla="*/ 6640545 w 6843534"/>
                  <a:gd name="connsiteY234" fmla="*/ 3665360 h 6301997"/>
                  <a:gd name="connsiteX235" fmla="*/ 6729744 w 6843534"/>
                  <a:gd name="connsiteY235" fmla="*/ 3755216 h 6301997"/>
                  <a:gd name="connsiteX236" fmla="*/ 6729744 w 6843534"/>
                  <a:gd name="connsiteY236" fmla="*/ 1665432 h 6301997"/>
                  <a:gd name="connsiteX237" fmla="*/ 5104067 w 6843534"/>
                  <a:gd name="connsiteY237" fmla="*/ 1665432 h 6301997"/>
                  <a:gd name="connsiteX238" fmla="*/ 2858613 w 6843534"/>
                  <a:gd name="connsiteY238" fmla="*/ 3527482 h 6301997"/>
                  <a:gd name="connsiteX239" fmla="*/ 2858613 w 6843534"/>
                  <a:gd name="connsiteY239" fmla="*/ 3649189 h 6301997"/>
                  <a:gd name="connsiteX240" fmla="*/ 4531470 w 6843534"/>
                  <a:gd name="connsiteY240" fmla="*/ 3649189 h 6301997"/>
                  <a:gd name="connsiteX241" fmla="*/ 4748061 w 6843534"/>
                  <a:gd name="connsiteY241" fmla="*/ 3527482 h 6301997"/>
                  <a:gd name="connsiteX242" fmla="*/ 2858613 w 6843534"/>
                  <a:gd name="connsiteY242" fmla="*/ 3527482 h 6301997"/>
                  <a:gd name="connsiteX243" fmla="*/ 820216 w 6843534"/>
                  <a:gd name="connsiteY243" fmla="*/ 3145088 h 6301997"/>
                  <a:gd name="connsiteX244" fmla="*/ 400757 w 6843534"/>
                  <a:gd name="connsiteY244" fmla="*/ 3568337 h 6301997"/>
                  <a:gd name="connsiteX245" fmla="*/ 956716 w 6843534"/>
                  <a:gd name="connsiteY245" fmla="*/ 3281924 h 6301997"/>
                  <a:gd name="connsiteX246" fmla="*/ 820398 w 6843534"/>
                  <a:gd name="connsiteY246" fmla="*/ 3145211 h 6301997"/>
                  <a:gd name="connsiteX247" fmla="*/ 4255008 w 6843534"/>
                  <a:gd name="connsiteY247" fmla="*/ 1888633 h 6301997"/>
                  <a:gd name="connsiteX248" fmla="*/ 4346089 w 6843534"/>
                  <a:gd name="connsiteY248" fmla="*/ 1990066 h 6301997"/>
                  <a:gd name="connsiteX249" fmla="*/ 6433427 w 6843534"/>
                  <a:gd name="connsiteY249" fmla="*/ 1990066 h 6301997"/>
                  <a:gd name="connsiteX250" fmla="*/ 6433427 w 6843534"/>
                  <a:gd name="connsiteY250" fmla="*/ 3457410 h 6301997"/>
                  <a:gd name="connsiteX251" fmla="*/ 6529305 w 6843534"/>
                  <a:gd name="connsiteY251" fmla="*/ 3554004 h 6301997"/>
                  <a:gd name="connsiteX252" fmla="*/ 6529305 w 6843534"/>
                  <a:gd name="connsiteY252" fmla="*/ 1888633 h 6301997"/>
                  <a:gd name="connsiteX253" fmla="*/ 4711143 w 6843534"/>
                  <a:gd name="connsiteY253" fmla="*/ 1888633 h 6301997"/>
                  <a:gd name="connsiteX254" fmla="*/ 4703978 w 6843534"/>
                  <a:gd name="connsiteY254" fmla="*/ 1892492 h 6301997"/>
                  <a:gd name="connsiteX255" fmla="*/ 4700031 w 6843534"/>
                  <a:gd name="connsiteY255" fmla="*/ 1888633 h 6301997"/>
                  <a:gd name="connsiteX256" fmla="*/ 4607675 w 6843534"/>
                  <a:gd name="connsiteY256" fmla="*/ 1888633 h 6301997"/>
                  <a:gd name="connsiteX257" fmla="*/ 4606764 w 6843534"/>
                  <a:gd name="connsiteY257" fmla="*/ 1889552 h 6301997"/>
                  <a:gd name="connsiteX258" fmla="*/ 4605792 w 6843534"/>
                  <a:gd name="connsiteY258" fmla="*/ 1888633 h 6301997"/>
                  <a:gd name="connsiteX259" fmla="*/ 4255008 w 6843534"/>
                  <a:gd name="connsiteY259" fmla="*/ 1888633 h 6301997"/>
                  <a:gd name="connsiteX260" fmla="*/ 1710808 w 6843534"/>
                  <a:gd name="connsiteY260" fmla="*/ 2247262 h 6301997"/>
                  <a:gd name="connsiteX261" fmla="*/ 1631871 w 6843534"/>
                  <a:gd name="connsiteY261" fmla="*/ 2326889 h 6301997"/>
                  <a:gd name="connsiteX262" fmla="*/ 2738507 w 6843534"/>
                  <a:gd name="connsiteY262" fmla="*/ 3436830 h 6301997"/>
                  <a:gd name="connsiteX263" fmla="*/ 2738507 w 6843534"/>
                  <a:gd name="connsiteY263" fmla="*/ 3266795 h 6301997"/>
                  <a:gd name="connsiteX264" fmla="*/ 1710626 w 6843534"/>
                  <a:gd name="connsiteY264" fmla="*/ 2247262 h 6301997"/>
                  <a:gd name="connsiteX265" fmla="*/ 2858613 w 6843534"/>
                  <a:gd name="connsiteY265" fmla="*/ 3415698 h 6301997"/>
                  <a:gd name="connsiteX266" fmla="*/ 4832038 w 6843534"/>
                  <a:gd name="connsiteY266" fmla="*/ 3415698 h 6301997"/>
                  <a:gd name="connsiteX267" fmla="*/ 4832038 w 6843534"/>
                  <a:gd name="connsiteY267" fmla="*/ 3278923 h 6301997"/>
                  <a:gd name="connsiteX268" fmla="*/ 2858613 w 6843534"/>
                  <a:gd name="connsiteY268" fmla="*/ 3278923 h 6301997"/>
                  <a:gd name="connsiteX269" fmla="*/ 4457269 w 6843534"/>
                  <a:gd name="connsiteY269" fmla="*/ 2102034 h 6301997"/>
                  <a:gd name="connsiteX270" fmla="*/ 4551629 w 6843534"/>
                  <a:gd name="connsiteY270" fmla="*/ 2197219 h 6301997"/>
                  <a:gd name="connsiteX271" fmla="*/ 6228190 w 6843534"/>
                  <a:gd name="connsiteY271" fmla="*/ 2197219 h 6301997"/>
                  <a:gd name="connsiteX272" fmla="*/ 6228190 w 6843534"/>
                  <a:gd name="connsiteY272" fmla="*/ 3250747 h 6301997"/>
                  <a:gd name="connsiteX273" fmla="*/ 6322611 w 6843534"/>
                  <a:gd name="connsiteY273" fmla="*/ 3345749 h 6301997"/>
                  <a:gd name="connsiteX274" fmla="*/ 6322611 w 6843534"/>
                  <a:gd name="connsiteY274" fmla="*/ 2102340 h 6301997"/>
                  <a:gd name="connsiteX275" fmla="*/ 4457269 w 6843534"/>
                  <a:gd name="connsiteY275" fmla="*/ 2102340 h 6301997"/>
                  <a:gd name="connsiteX276" fmla="*/ 1183023 w 6843534"/>
                  <a:gd name="connsiteY276" fmla="*/ 2779355 h 6301997"/>
                  <a:gd name="connsiteX277" fmla="*/ 1092974 w 6843534"/>
                  <a:gd name="connsiteY277" fmla="*/ 2869946 h 6301997"/>
                  <a:gd name="connsiteX278" fmla="*/ 1459970 w 6843534"/>
                  <a:gd name="connsiteY278" fmla="*/ 3238865 h 6301997"/>
                  <a:gd name="connsiteX279" fmla="*/ 1680204 w 6843534"/>
                  <a:gd name="connsiteY279" fmla="*/ 3276228 h 6301997"/>
                  <a:gd name="connsiteX280" fmla="*/ 1182841 w 6843534"/>
                  <a:gd name="connsiteY280" fmla="*/ 2779355 h 6301997"/>
                  <a:gd name="connsiteX281" fmla="*/ 994121 w 6843534"/>
                  <a:gd name="connsiteY281" fmla="*/ 2969786 h 6301997"/>
                  <a:gd name="connsiteX282" fmla="*/ 919920 w 6843534"/>
                  <a:gd name="connsiteY282" fmla="*/ 3044697 h 6301997"/>
                  <a:gd name="connsiteX283" fmla="*/ 1122788 w 6843534"/>
                  <a:gd name="connsiteY283" fmla="*/ 3248236 h 6301997"/>
                  <a:gd name="connsiteX284" fmla="*/ 1258742 w 6843534"/>
                  <a:gd name="connsiteY284" fmla="*/ 3235006 h 6301997"/>
                  <a:gd name="connsiteX285" fmla="*/ 994121 w 6843534"/>
                  <a:gd name="connsiteY285" fmla="*/ 2969786 h 6301997"/>
                  <a:gd name="connsiteX286" fmla="*/ 2858613 w 6843534"/>
                  <a:gd name="connsiteY286" fmla="*/ 3166955 h 6301997"/>
                  <a:gd name="connsiteX287" fmla="*/ 4832038 w 6843534"/>
                  <a:gd name="connsiteY287" fmla="*/ 3166955 h 6301997"/>
                  <a:gd name="connsiteX288" fmla="*/ 4832038 w 6843534"/>
                  <a:gd name="connsiteY288" fmla="*/ 3038327 h 6301997"/>
                  <a:gd name="connsiteX289" fmla="*/ 2858613 w 6843534"/>
                  <a:gd name="connsiteY289" fmla="*/ 3038327 h 6301997"/>
                  <a:gd name="connsiteX290" fmla="*/ 4662566 w 6843534"/>
                  <a:gd name="connsiteY290" fmla="*/ 2309432 h 6301997"/>
                  <a:gd name="connsiteX291" fmla="*/ 4755408 w 6843534"/>
                  <a:gd name="connsiteY291" fmla="*/ 2403025 h 6301997"/>
                  <a:gd name="connsiteX292" fmla="*/ 6024472 w 6843534"/>
                  <a:gd name="connsiteY292" fmla="*/ 2403025 h 6301997"/>
                  <a:gd name="connsiteX293" fmla="*/ 6024472 w 6843534"/>
                  <a:gd name="connsiteY293" fmla="*/ 3046167 h 6301997"/>
                  <a:gd name="connsiteX294" fmla="*/ 6117254 w 6843534"/>
                  <a:gd name="connsiteY294" fmla="*/ 3139575 h 6301997"/>
                  <a:gd name="connsiteX295" fmla="*/ 6117254 w 6843534"/>
                  <a:gd name="connsiteY295" fmla="*/ 2309187 h 6301997"/>
                  <a:gd name="connsiteX296" fmla="*/ 4662566 w 6843534"/>
                  <a:gd name="connsiteY296" fmla="*/ 2309187 h 6301997"/>
                  <a:gd name="connsiteX297" fmla="*/ 1906997 w 6843534"/>
                  <a:gd name="connsiteY297" fmla="*/ 2049296 h 6301997"/>
                  <a:gd name="connsiteX298" fmla="*/ 1815551 w 6843534"/>
                  <a:gd name="connsiteY298" fmla="*/ 2141664 h 6301997"/>
                  <a:gd name="connsiteX299" fmla="*/ 1929949 w 6843534"/>
                  <a:gd name="connsiteY299" fmla="*/ 2256266 h 6301997"/>
                  <a:gd name="connsiteX300" fmla="*/ 2065417 w 6843534"/>
                  <a:gd name="connsiteY300" fmla="*/ 2391938 h 6301997"/>
                  <a:gd name="connsiteX301" fmla="*/ 2193963 w 6843534"/>
                  <a:gd name="connsiteY301" fmla="*/ 2520566 h 6301997"/>
                  <a:gd name="connsiteX302" fmla="*/ 2329067 w 6843534"/>
                  <a:gd name="connsiteY302" fmla="*/ 2656178 h 6301997"/>
                  <a:gd name="connsiteX303" fmla="*/ 2466842 w 6843534"/>
                  <a:gd name="connsiteY303" fmla="*/ 2794178 h 6301997"/>
                  <a:gd name="connsiteX304" fmla="*/ 2602310 w 6843534"/>
                  <a:gd name="connsiteY304" fmla="*/ 2929850 h 6301997"/>
                  <a:gd name="connsiteX305" fmla="*/ 2738507 w 6843534"/>
                  <a:gd name="connsiteY305" fmla="*/ 3066564 h 6301997"/>
                  <a:gd name="connsiteX306" fmla="*/ 2738507 w 6843534"/>
                  <a:gd name="connsiteY306" fmla="*/ 2888934 h 6301997"/>
                  <a:gd name="connsiteX307" fmla="*/ 1906997 w 6843534"/>
                  <a:gd name="connsiteY307" fmla="*/ 2049296 h 6301997"/>
                  <a:gd name="connsiteX308" fmla="*/ 4866406 w 6843534"/>
                  <a:gd name="connsiteY308" fmla="*/ 2514809 h 6301997"/>
                  <a:gd name="connsiteX309" fmla="*/ 4955605 w 6843534"/>
                  <a:gd name="connsiteY309" fmla="*/ 2606319 h 6301997"/>
                  <a:gd name="connsiteX310" fmla="*/ 5826401 w 6843534"/>
                  <a:gd name="connsiteY310" fmla="*/ 2606319 h 6301997"/>
                  <a:gd name="connsiteX311" fmla="*/ 5826401 w 6843534"/>
                  <a:gd name="connsiteY311" fmla="*/ 2846058 h 6301997"/>
                  <a:gd name="connsiteX312" fmla="*/ 5913475 w 6843534"/>
                  <a:gd name="connsiteY312" fmla="*/ 2933709 h 6301997"/>
                  <a:gd name="connsiteX313" fmla="*/ 5913475 w 6843534"/>
                  <a:gd name="connsiteY313" fmla="*/ 2514748 h 6301997"/>
                  <a:gd name="connsiteX314" fmla="*/ 4866406 w 6843534"/>
                  <a:gd name="connsiteY314" fmla="*/ 2514748 h 6301997"/>
                  <a:gd name="connsiteX315" fmla="*/ 2858613 w 6843534"/>
                  <a:gd name="connsiteY315" fmla="*/ 2789584 h 6301997"/>
                  <a:gd name="connsiteX316" fmla="*/ 2858613 w 6843534"/>
                  <a:gd name="connsiteY316" fmla="*/ 2926359 h 6301997"/>
                  <a:gd name="connsiteX317" fmla="*/ 4790262 w 6843534"/>
                  <a:gd name="connsiteY317" fmla="*/ 2926359 h 6301997"/>
                  <a:gd name="connsiteX318" fmla="*/ 4656676 w 6843534"/>
                  <a:gd name="connsiteY318" fmla="*/ 2789584 h 6301997"/>
                  <a:gd name="connsiteX319" fmla="*/ 2858613 w 6843534"/>
                  <a:gd name="connsiteY319" fmla="*/ 2789584 h 6301997"/>
                  <a:gd name="connsiteX320" fmla="*/ 5702834 w 6843534"/>
                  <a:gd name="connsiteY320" fmla="*/ 2722207 h 6301997"/>
                  <a:gd name="connsiteX321" fmla="*/ 5716193 w 6843534"/>
                  <a:gd name="connsiteY321" fmla="*/ 2735621 h 6301997"/>
                  <a:gd name="connsiteX322" fmla="*/ 5716193 w 6843534"/>
                  <a:gd name="connsiteY322" fmla="*/ 2722207 h 6301997"/>
                  <a:gd name="connsiteX323" fmla="*/ 5702834 w 6843534"/>
                  <a:gd name="connsiteY323" fmla="*/ 2722207 h 6301997"/>
                  <a:gd name="connsiteX324" fmla="*/ 2068575 w 6843534"/>
                  <a:gd name="connsiteY324" fmla="*/ 1886306 h 6301997"/>
                  <a:gd name="connsiteX325" fmla="*/ 1987937 w 6843534"/>
                  <a:gd name="connsiteY325" fmla="*/ 1967586 h 6301997"/>
                  <a:gd name="connsiteX326" fmla="*/ 2173804 w 6843534"/>
                  <a:gd name="connsiteY326" fmla="*/ 2154894 h 6301997"/>
                  <a:gd name="connsiteX327" fmla="*/ 2172407 w 6843534"/>
                  <a:gd name="connsiteY327" fmla="*/ 2156242 h 6301997"/>
                  <a:gd name="connsiteX328" fmla="*/ 2738507 w 6843534"/>
                  <a:gd name="connsiteY328" fmla="*/ 2728148 h 6301997"/>
                  <a:gd name="connsiteX329" fmla="*/ 2738507 w 6843534"/>
                  <a:gd name="connsiteY329" fmla="*/ 2559216 h 6301997"/>
                  <a:gd name="connsiteX330" fmla="*/ 2068575 w 6843534"/>
                  <a:gd name="connsiteY330" fmla="*/ 1886306 h 6301997"/>
                  <a:gd name="connsiteX331" fmla="*/ 2858613 w 6843534"/>
                  <a:gd name="connsiteY331" fmla="*/ 2567669 h 6301997"/>
                  <a:gd name="connsiteX332" fmla="*/ 2858613 w 6843534"/>
                  <a:gd name="connsiteY332" fmla="*/ 2677922 h 6301997"/>
                  <a:gd name="connsiteX333" fmla="*/ 4547986 w 6843534"/>
                  <a:gd name="connsiteY333" fmla="*/ 2677922 h 6301997"/>
                  <a:gd name="connsiteX334" fmla="*/ 4440753 w 6843534"/>
                  <a:gd name="connsiteY334" fmla="*/ 2567669 h 6301997"/>
                  <a:gd name="connsiteX335" fmla="*/ 2858613 w 6843534"/>
                  <a:gd name="connsiteY335" fmla="*/ 2567669 h 6301997"/>
                  <a:gd name="connsiteX336" fmla="*/ 2858613 w 6843534"/>
                  <a:gd name="connsiteY336" fmla="*/ 2337608 h 6301997"/>
                  <a:gd name="connsiteX337" fmla="*/ 2858613 w 6843534"/>
                  <a:gd name="connsiteY337" fmla="*/ 2455701 h 6301997"/>
                  <a:gd name="connsiteX338" fmla="*/ 4331456 w 6843534"/>
                  <a:gd name="connsiteY338" fmla="*/ 2455701 h 6301997"/>
                  <a:gd name="connsiteX339" fmla="*/ 4216086 w 6843534"/>
                  <a:gd name="connsiteY339" fmla="*/ 2337608 h 6301997"/>
                  <a:gd name="connsiteX340" fmla="*/ 2858613 w 6843534"/>
                  <a:gd name="connsiteY340" fmla="*/ 2337608 h 6301997"/>
                  <a:gd name="connsiteX341" fmla="*/ 2230942 w 6843534"/>
                  <a:gd name="connsiteY341" fmla="*/ 1722580 h 6301997"/>
                  <a:gd name="connsiteX342" fmla="*/ 2148301 w 6843534"/>
                  <a:gd name="connsiteY342" fmla="*/ 1805882 h 6301997"/>
                  <a:gd name="connsiteX343" fmla="*/ 2738507 w 6843534"/>
                  <a:gd name="connsiteY343" fmla="*/ 2398921 h 6301997"/>
                  <a:gd name="connsiteX344" fmla="*/ 2738507 w 6843534"/>
                  <a:gd name="connsiteY344" fmla="*/ 2234031 h 6301997"/>
                  <a:gd name="connsiteX345" fmla="*/ 2231003 w 6843534"/>
                  <a:gd name="connsiteY345" fmla="*/ 1722580 h 6301997"/>
                  <a:gd name="connsiteX346" fmla="*/ 2858673 w 6843534"/>
                  <a:gd name="connsiteY346" fmla="*/ 2104545 h 6301997"/>
                  <a:gd name="connsiteX347" fmla="*/ 2858673 w 6843534"/>
                  <a:gd name="connsiteY347" fmla="*/ 2225640 h 6301997"/>
                  <a:gd name="connsiteX348" fmla="*/ 4107153 w 6843534"/>
                  <a:gd name="connsiteY348" fmla="*/ 2225640 h 6301997"/>
                  <a:gd name="connsiteX349" fmla="*/ 3989355 w 6843534"/>
                  <a:gd name="connsiteY349" fmla="*/ 2104545 h 6301997"/>
                  <a:gd name="connsiteX350" fmla="*/ 2858613 w 6843534"/>
                  <a:gd name="connsiteY350" fmla="*/ 2104545 h 6301997"/>
                  <a:gd name="connsiteX351" fmla="*/ 2384991 w 6843534"/>
                  <a:gd name="connsiteY351" fmla="*/ 1567062 h 6301997"/>
                  <a:gd name="connsiteX352" fmla="*/ 2310486 w 6843534"/>
                  <a:gd name="connsiteY352" fmla="*/ 1642157 h 6301997"/>
                  <a:gd name="connsiteX353" fmla="*/ 2738507 w 6843534"/>
                  <a:gd name="connsiteY353" fmla="*/ 2073246 h 6301997"/>
                  <a:gd name="connsiteX354" fmla="*/ 2738507 w 6843534"/>
                  <a:gd name="connsiteY354" fmla="*/ 1923302 h 6301997"/>
                  <a:gd name="connsiteX355" fmla="*/ 2385234 w 6843534"/>
                  <a:gd name="connsiteY355" fmla="*/ 1567062 h 6301997"/>
                  <a:gd name="connsiteX356" fmla="*/ 2858856 w 6843534"/>
                  <a:gd name="connsiteY356" fmla="*/ 1877485 h 6301997"/>
                  <a:gd name="connsiteX357" fmla="*/ 2858856 w 6843534"/>
                  <a:gd name="connsiteY357" fmla="*/ 1995824 h 6301997"/>
                  <a:gd name="connsiteX358" fmla="*/ 3883154 w 6843534"/>
                  <a:gd name="connsiteY358" fmla="*/ 1995824 h 6301997"/>
                  <a:gd name="connsiteX359" fmla="*/ 3767785 w 6843534"/>
                  <a:gd name="connsiteY359" fmla="*/ 1877485 h 6301997"/>
                  <a:gd name="connsiteX360" fmla="*/ 2858613 w 6843534"/>
                  <a:gd name="connsiteY360" fmla="*/ 1877485 h 6301997"/>
                  <a:gd name="connsiteX361" fmla="*/ 4363030 w 6843534"/>
                  <a:gd name="connsiteY361" fmla="*/ 1643198 h 6301997"/>
                  <a:gd name="connsiteX362" fmla="*/ 4232238 w 6843534"/>
                  <a:gd name="connsiteY362" fmla="*/ 1776665 h 6301997"/>
                  <a:gd name="connsiteX363" fmla="*/ 4494916 w 6843534"/>
                  <a:gd name="connsiteY363" fmla="*/ 1776665 h 6301997"/>
                  <a:gd name="connsiteX364" fmla="*/ 4362848 w 6843534"/>
                  <a:gd name="connsiteY364" fmla="*/ 1643198 h 6301997"/>
                  <a:gd name="connsiteX365" fmla="*/ 4023662 w 6843534"/>
                  <a:gd name="connsiteY365" fmla="*/ 1300189 h 6301997"/>
                  <a:gd name="connsiteX366" fmla="*/ 3562670 w 6843534"/>
                  <a:gd name="connsiteY366" fmla="*/ 1768641 h 6301997"/>
                  <a:gd name="connsiteX367" fmla="*/ 3745925 w 6843534"/>
                  <a:gd name="connsiteY367" fmla="*/ 1768641 h 6301997"/>
                  <a:gd name="connsiteX368" fmla="*/ 4115350 w 6843534"/>
                  <a:gd name="connsiteY368" fmla="*/ 1392801 h 6301997"/>
                  <a:gd name="connsiteX369" fmla="*/ 4023662 w 6843534"/>
                  <a:gd name="connsiteY369" fmla="*/ 1300189 h 6301997"/>
                  <a:gd name="connsiteX370" fmla="*/ 3849697 w 6843534"/>
                  <a:gd name="connsiteY370" fmla="*/ 1124274 h 6301997"/>
                  <a:gd name="connsiteX371" fmla="*/ 3213890 w 6843534"/>
                  <a:gd name="connsiteY371" fmla="*/ 1768825 h 6301997"/>
                  <a:gd name="connsiteX372" fmla="*/ 3403946 w 6843534"/>
                  <a:gd name="connsiteY372" fmla="*/ 1768825 h 6301997"/>
                  <a:gd name="connsiteX373" fmla="*/ 3944361 w 6843534"/>
                  <a:gd name="connsiteY373" fmla="*/ 1219888 h 6301997"/>
                  <a:gd name="connsiteX374" fmla="*/ 3849697 w 6843534"/>
                  <a:gd name="connsiteY374" fmla="*/ 1124274 h 6301997"/>
                  <a:gd name="connsiteX375" fmla="*/ 3680043 w 6843534"/>
                  <a:gd name="connsiteY375" fmla="*/ 952769 h 6301997"/>
                  <a:gd name="connsiteX376" fmla="*/ 2874339 w 6843534"/>
                  <a:gd name="connsiteY376" fmla="*/ 1768825 h 6301997"/>
                  <a:gd name="connsiteX377" fmla="*/ 3054801 w 6843534"/>
                  <a:gd name="connsiteY377" fmla="*/ 1768825 h 6301997"/>
                  <a:gd name="connsiteX378" fmla="*/ 3769971 w 6843534"/>
                  <a:gd name="connsiteY378" fmla="*/ 1043728 h 6301997"/>
                  <a:gd name="connsiteX379" fmla="*/ 3679982 w 6843534"/>
                  <a:gd name="connsiteY379" fmla="*/ 952769 h 6301997"/>
                  <a:gd name="connsiteX380" fmla="*/ 3508689 w 6843534"/>
                  <a:gd name="connsiteY380" fmla="*/ 779611 h 6301997"/>
                  <a:gd name="connsiteX381" fmla="*/ 2638439 w 6843534"/>
                  <a:gd name="connsiteY381" fmla="*/ 1661635 h 6301997"/>
                  <a:gd name="connsiteX382" fmla="*/ 2729945 w 6843534"/>
                  <a:gd name="connsiteY382" fmla="*/ 1753880 h 6301997"/>
                  <a:gd name="connsiteX383" fmla="*/ 3600317 w 6843534"/>
                  <a:gd name="connsiteY383" fmla="*/ 872285 h 6301997"/>
                  <a:gd name="connsiteX384" fmla="*/ 3508689 w 6843534"/>
                  <a:gd name="connsiteY384" fmla="*/ 779611 h 6301997"/>
                  <a:gd name="connsiteX385" fmla="*/ 2894984 w 6843534"/>
                  <a:gd name="connsiteY385" fmla="*/ 1052977 h 6301997"/>
                  <a:gd name="connsiteX386" fmla="*/ 2464899 w 6843534"/>
                  <a:gd name="connsiteY386" fmla="*/ 1486639 h 6301997"/>
                  <a:gd name="connsiteX387" fmla="*/ 2558652 w 6843534"/>
                  <a:gd name="connsiteY387" fmla="*/ 1581211 h 6301997"/>
                  <a:gd name="connsiteX388" fmla="*/ 3429023 w 6843534"/>
                  <a:gd name="connsiteY388" fmla="*/ 699188 h 6301997"/>
                  <a:gd name="connsiteX389" fmla="*/ 3335696 w 6843534"/>
                  <a:gd name="connsiteY389" fmla="*/ 604738 h 6301997"/>
                  <a:gd name="connsiteX390" fmla="*/ 2944958 w 6843534"/>
                  <a:gd name="connsiteY390" fmla="*/ 1001954 h 6301997"/>
                  <a:gd name="connsiteX391" fmla="*/ 2944958 w 6843534"/>
                  <a:gd name="connsiteY391" fmla="*/ 1001954 h 6301997"/>
                  <a:gd name="connsiteX392" fmla="*/ 2896381 w 6843534"/>
                  <a:gd name="connsiteY392" fmla="*/ 1050956 h 6301997"/>
                  <a:gd name="connsiteX393" fmla="*/ 2894863 w 6843534"/>
                  <a:gd name="connsiteY393" fmla="*/ 1052548 h 6301997"/>
                  <a:gd name="connsiteX394" fmla="*/ 2894863 w 6843534"/>
                  <a:gd name="connsiteY394" fmla="*/ 1052548 h 6301997"/>
                  <a:gd name="connsiteX395" fmla="*/ 5433902 w 6843534"/>
                  <a:gd name="connsiteY395" fmla="*/ 1454543 h 6301997"/>
                  <a:gd name="connsiteX396" fmla="*/ 5278882 w 6843534"/>
                  <a:gd name="connsiteY396" fmla="*/ 1556711 h 6301997"/>
                  <a:gd name="connsiteX397" fmla="*/ 6729684 w 6843534"/>
                  <a:gd name="connsiteY397" fmla="*/ 1556711 h 6301997"/>
                  <a:gd name="connsiteX398" fmla="*/ 6729684 w 6843534"/>
                  <a:gd name="connsiteY398" fmla="*/ 1454543 h 6301997"/>
                  <a:gd name="connsiteX399" fmla="*/ 5433902 w 6843534"/>
                  <a:gd name="connsiteY399" fmla="*/ 1454543 h 6301997"/>
                  <a:gd name="connsiteX400" fmla="*/ 5744671 w 6843534"/>
                  <a:gd name="connsiteY400" fmla="*/ 1226932 h 6301997"/>
                  <a:gd name="connsiteX401" fmla="*/ 5588012 w 6843534"/>
                  <a:gd name="connsiteY401" fmla="*/ 1345821 h 6301997"/>
                  <a:gd name="connsiteX402" fmla="*/ 6729562 w 6843534"/>
                  <a:gd name="connsiteY402" fmla="*/ 1345821 h 6301997"/>
                  <a:gd name="connsiteX403" fmla="*/ 6729562 w 6843534"/>
                  <a:gd name="connsiteY403" fmla="*/ 1226932 h 6301997"/>
                  <a:gd name="connsiteX404" fmla="*/ 5744671 w 6843534"/>
                  <a:gd name="connsiteY404" fmla="*/ 1226932 h 6301997"/>
                  <a:gd name="connsiteX405" fmla="*/ 6009717 w 6843534"/>
                  <a:gd name="connsiteY405" fmla="*/ 998157 h 6301997"/>
                  <a:gd name="connsiteX406" fmla="*/ 5876131 w 6843534"/>
                  <a:gd name="connsiteY406" fmla="*/ 1118271 h 6301997"/>
                  <a:gd name="connsiteX407" fmla="*/ 6729684 w 6843534"/>
                  <a:gd name="connsiteY407" fmla="*/ 1118271 h 6301997"/>
                  <a:gd name="connsiteX408" fmla="*/ 6729684 w 6843534"/>
                  <a:gd name="connsiteY408" fmla="*/ 998157 h 6301997"/>
                  <a:gd name="connsiteX409" fmla="*/ 6009717 w 6843534"/>
                  <a:gd name="connsiteY409" fmla="*/ 998157 h 6301997"/>
                  <a:gd name="connsiteX410" fmla="*/ 3164403 w 6843534"/>
                  <a:gd name="connsiteY410" fmla="*/ 431640 h 6301997"/>
                  <a:gd name="connsiteX411" fmla="*/ 2779554 w 6843534"/>
                  <a:gd name="connsiteY411" fmla="*/ 823651 h 6301997"/>
                  <a:gd name="connsiteX412" fmla="*/ 2871000 w 6843534"/>
                  <a:gd name="connsiteY412" fmla="*/ 916018 h 6301997"/>
                  <a:gd name="connsiteX413" fmla="*/ 3255969 w 6843534"/>
                  <a:gd name="connsiteY413" fmla="*/ 524375 h 6301997"/>
                  <a:gd name="connsiteX414" fmla="*/ 3164403 w 6843534"/>
                  <a:gd name="connsiteY414" fmla="*/ 431640 h 6301997"/>
                  <a:gd name="connsiteX415" fmla="*/ 6217807 w 6843534"/>
                  <a:gd name="connsiteY415" fmla="*/ 780346 h 6301997"/>
                  <a:gd name="connsiteX416" fmla="*/ 6118893 w 6843534"/>
                  <a:gd name="connsiteY416" fmla="*/ 889496 h 6301997"/>
                  <a:gd name="connsiteX417" fmla="*/ 6729684 w 6843534"/>
                  <a:gd name="connsiteY417" fmla="*/ 889496 h 6301997"/>
                  <a:gd name="connsiteX418" fmla="*/ 6729684 w 6843534"/>
                  <a:gd name="connsiteY418" fmla="*/ 780346 h 6301997"/>
                  <a:gd name="connsiteX419" fmla="*/ 6217807 w 6843534"/>
                  <a:gd name="connsiteY419" fmla="*/ 780346 h 6301997"/>
                  <a:gd name="connsiteX420" fmla="*/ 2990195 w 6843534"/>
                  <a:gd name="connsiteY420" fmla="*/ 255542 h 6301997"/>
                  <a:gd name="connsiteX421" fmla="*/ 2604921 w 6843534"/>
                  <a:gd name="connsiteY421" fmla="*/ 647124 h 6301997"/>
                  <a:gd name="connsiteX422" fmla="*/ 2699646 w 6843534"/>
                  <a:gd name="connsiteY422" fmla="*/ 742860 h 6301997"/>
                  <a:gd name="connsiteX423" fmla="*/ 3084494 w 6843534"/>
                  <a:gd name="connsiteY423" fmla="*/ 350849 h 6301997"/>
                  <a:gd name="connsiteX424" fmla="*/ 2989952 w 6843534"/>
                  <a:gd name="connsiteY424" fmla="*/ 255297 h 6301997"/>
                  <a:gd name="connsiteX425" fmla="*/ 6399970 w 6843534"/>
                  <a:gd name="connsiteY425" fmla="*/ 550101 h 6301997"/>
                  <a:gd name="connsiteX426" fmla="*/ 6306096 w 6843534"/>
                  <a:gd name="connsiteY426" fmla="*/ 671686 h 6301997"/>
                  <a:gd name="connsiteX427" fmla="*/ 6729501 w 6843534"/>
                  <a:gd name="connsiteY427" fmla="*/ 671686 h 6301997"/>
                  <a:gd name="connsiteX428" fmla="*/ 6729501 w 6843534"/>
                  <a:gd name="connsiteY428" fmla="*/ 550101 h 6301997"/>
                  <a:gd name="connsiteX429" fmla="*/ 6399970 w 6843534"/>
                  <a:gd name="connsiteY429" fmla="*/ 550101 h 6301997"/>
                  <a:gd name="connsiteX430" fmla="*/ 2818901 w 6843534"/>
                  <a:gd name="connsiteY430" fmla="*/ 82383 h 6301997"/>
                  <a:gd name="connsiteX431" fmla="*/ 2434053 w 6843534"/>
                  <a:gd name="connsiteY431" fmla="*/ 474394 h 6301997"/>
                  <a:gd name="connsiteX432" fmla="*/ 2525499 w 6843534"/>
                  <a:gd name="connsiteY432" fmla="*/ 566761 h 6301997"/>
                  <a:gd name="connsiteX433" fmla="*/ 2910529 w 6843534"/>
                  <a:gd name="connsiteY433" fmla="*/ 175118 h 6301997"/>
                  <a:gd name="connsiteX434" fmla="*/ 2818901 w 6843534"/>
                  <a:gd name="connsiteY434" fmla="*/ 82383 h 6301997"/>
                  <a:gd name="connsiteX435" fmla="*/ 6545699 w 6843534"/>
                  <a:gd name="connsiteY435" fmla="*/ 349134 h 6301997"/>
                  <a:gd name="connsiteX436" fmla="*/ 6480303 w 6843534"/>
                  <a:gd name="connsiteY436" fmla="*/ 441441 h 6301997"/>
                  <a:gd name="connsiteX437" fmla="*/ 6729258 w 6843534"/>
                  <a:gd name="connsiteY437" fmla="*/ 441441 h 6301997"/>
                  <a:gd name="connsiteX438" fmla="*/ 6729258 w 6843534"/>
                  <a:gd name="connsiteY438" fmla="*/ 349134 h 6301997"/>
                  <a:gd name="connsiteX439" fmla="*/ 6545699 w 6843534"/>
                  <a:gd name="connsiteY439" fmla="*/ 349134 h 6301997"/>
                  <a:gd name="connsiteX440" fmla="*/ 6729562 w 6843534"/>
                  <a:gd name="connsiteY440" fmla="*/ 69398 h 6301997"/>
                  <a:gd name="connsiteX441" fmla="*/ 6619718 w 6843534"/>
                  <a:gd name="connsiteY441" fmla="*/ 240413 h 6301997"/>
                  <a:gd name="connsiteX442" fmla="*/ 6729562 w 6843534"/>
                  <a:gd name="connsiteY442" fmla="*/ 240413 h 6301997"/>
                  <a:gd name="connsiteX443" fmla="*/ 6729562 w 6843534"/>
                  <a:gd name="connsiteY443" fmla="*/ 69398 h 630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</a:cxnLst>
                <a:rect l="l" t="t" r="r" b="b"/>
                <a:pathLst>
                  <a:path w="6843534" h="6301997">
                    <a:moveTo>
                      <a:pt x="6840317" y="6301753"/>
                    </a:moveTo>
                    <a:lnTo>
                      <a:pt x="6729744" y="6301753"/>
                    </a:lnTo>
                    <a:lnTo>
                      <a:pt x="6729744" y="4551365"/>
                    </a:lnTo>
                    <a:lnTo>
                      <a:pt x="4029491" y="1822114"/>
                    </a:lnTo>
                    <a:lnTo>
                      <a:pt x="4283365" y="1562652"/>
                    </a:lnTo>
                    <a:lnTo>
                      <a:pt x="4195138" y="1473531"/>
                    </a:lnTo>
                    <a:lnTo>
                      <a:pt x="3874714" y="1799512"/>
                    </a:lnTo>
                    <a:lnTo>
                      <a:pt x="6529730" y="4522577"/>
                    </a:lnTo>
                    <a:lnTo>
                      <a:pt x="6529730" y="4515716"/>
                    </a:lnTo>
                    <a:lnTo>
                      <a:pt x="6640241" y="4626337"/>
                    </a:lnTo>
                    <a:lnTo>
                      <a:pt x="6640241" y="6301753"/>
                    </a:lnTo>
                    <a:lnTo>
                      <a:pt x="4304010" y="6301753"/>
                    </a:lnTo>
                    <a:lnTo>
                      <a:pt x="4107943" y="6090496"/>
                    </a:lnTo>
                    <a:cubicBezTo>
                      <a:pt x="4092459" y="6109607"/>
                      <a:pt x="4077582" y="6128901"/>
                      <a:pt x="4062766" y="6148256"/>
                    </a:cubicBezTo>
                    <a:cubicBezTo>
                      <a:pt x="4054447" y="6159282"/>
                      <a:pt x="4046372" y="6170368"/>
                      <a:pt x="4038174" y="6181455"/>
                    </a:cubicBezTo>
                    <a:lnTo>
                      <a:pt x="4151904" y="6301753"/>
                    </a:lnTo>
                    <a:lnTo>
                      <a:pt x="3978668" y="6301753"/>
                    </a:lnTo>
                    <a:lnTo>
                      <a:pt x="3963184" y="6285399"/>
                    </a:lnTo>
                    <a:lnTo>
                      <a:pt x="3951708" y="6301753"/>
                    </a:lnTo>
                    <a:lnTo>
                      <a:pt x="3799238" y="6301753"/>
                    </a:lnTo>
                    <a:cubicBezTo>
                      <a:pt x="3850668" y="6225801"/>
                      <a:pt x="3905257" y="6148624"/>
                      <a:pt x="3963184" y="6071998"/>
                    </a:cubicBezTo>
                    <a:cubicBezTo>
                      <a:pt x="4160891" y="5808616"/>
                      <a:pt x="4452837" y="5544070"/>
                      <a:pt x="4832098" y="5283322"/>
                    </a:cubicBezTo>
                    <a:lnTo>
                      <a:pt x="4832098" y="4820015"/>
                    </a:lnTo>
                    <a:cubicBezTo>
                      <a:pt x="4468988" y="5040949"/>
                      <a:pt x="3986197" y="5381018"/>
                      <a:pt x="3689637" y="5775540"/>
                    </a:cubicBezTo>
                    <a:cubicBezTo>
                      <a:pt x="3563326" y="5944533"/>
                      <a:pt x="3445892" y="6120099"/>
                      <a:pt x="3337821" y="6301508"/>
                    </a:cubicBezTo>
                    <a:lnTo>
                      <a:pt x="3192091" y="6301508"/>
                    </a:lnTo>
                    <a:cubicBezTo>
                      <a:pt x="3312925" y="6093148"/>
                      <a:pt x="3445679" y="5892065"/>
                      <a:pt x="3589691" y="5699282"/>
                    </a:cubicBezTo>
                    <a:cubicBezTo>
                      <a:pt x="3816726" y="5397066"/>
                      <a:pt x="4167752" y="5092891"/>
                      <a:pt x="4633056" y="4794656"/>
                    </a:cubicBezTo>
                    <a:cubicBezTo>
                      <a:pt x="4702885" y="4749881"/>
                      <a:pt x="4769374" y="4709272"/>
                      <a:pt x="4831856" y="4672153"/>
                    </a:cubicBezTo>
                    <a:lnTo>
                      <a:pt x="4831856" y="4226854"/>
                    </a:lnTo>
                    <a:cubicBezTo>
                      <a:pt x="4551751" y="4372265"/>
                      <a:pt x="3729652" y="4830244"/>
                      <a:pt x="3299688" y="5402885"/>
                    </a:cubicBezTo>
                    <a:cubicBezTo>
                      <a:pt x="3052858" y="5731500"/>
                      <a:pt x="2863956" y="6062443"/>
                      <a:pt x="2740571" y="6301692"/>
                    </a:cubicBezTo>
                    <a:lnTo>
                      <a:pt x="2600003" y="6301692"/>
                    </a:lnTo>
                    <a:cubicBezTo>
                      <a:pt x="2724663" y="6054235"/>
                      <a:pt x="2927895" y="5688746"/>
                      <a:pt x="3199924" y="5326627"/>
                    </a:cubicBezTo>
                    <a:cubicBezTo>
                      <a:pt x="3427020" y="5024350"/>
                      <a:pt x="3778047" y="4720235"/>
                      <a:pt x="4243350" y="4421940"/>
                    </a:cubicBezTo>
                    <a:cubicBezTo>
                      <a:pt x="4433710" y="4299731"/>
                      <a:pt x="4630135" y="4187407"/>
                      <a:pt x="4831856" y="4085424"/>
                    </a:cubicBezTo>
                    <a:lnTo>
                      <a:pt x="4831856" y="3613418"/>
                    </a:lnTo>
                    <a:cubicBezTo>
                      <a:pt x="4556973" y="3764159"/>
                      <a:pt x="3872103" y="4152800"/>
                      <a:pt x="3383787" y="4539911"/>
                    </a:cubicBezTo>
                    <a:cubicBezTo>
                      <a:pt x="3227127" y="4671969"/>
                      <a:pt x="3084615" y="4812236"/>
                      <a:pt x="2968821" y="4957463"/>
                    </a:cubicBezTo>
                    <a:cubicBezTo>
                      <a:pt x="2517180" y="5525695"/>
                      <a:pt x="2287534" y="6007194"/>
                      <a:pt x="2218737" y="6164121"/>
                    </a:cubicBezTo>
                    <a:cubicBezTo>
                      <a:pt x="2213151" y="6176983"/>
                      <a:pt x="2205196" y="6195420"/>
                      <a:pt x="2197485" y="6213551"/>
                    </a:cubicBezTo>
                    <a:lnTo>
                      <a:pt x="2285044" y="6301875"/>
                    </a:lnTo>
                    <a:lnTo>
                      <a:pt x="2124863" y="6301875"/>
                    </a:lnTo>
                    <a:lnTo>
                      <a:pt x="1965410" y="6141396"/>
                    </a:lnTo>
                    <a:lnTo>
                      <a:pt x="1962131" y="6137905"/>
                    </a:lnTo>
                    <a:cubicBezTo>
                      <a:pt x="1998564" y="6121612"/>
                      <a:pt x="2034996" y="6104155"/>
                      <a:pt x="2070093" y="6085167"/>
                    </a:cubicBezTo>
                    <a:lnTo>
                      <a:pt x="2113204" y="6128594"/>
                    </a:lnTo>
                    <a:cubicBezTo>
                      <a:pt x="2121523" y="6109545"/>
                      <a:pt x="2132514" y="6084248"/>
                      <a:pt x="2133850" y="6081308"/>
                    </a:cubicBezTo>
                    <a:cubicBezTo>
                      <a:pt x="2155588" y="6033409"/>
                      <a:pt x="2186312" y="5968728"/>
                      <a:pt x="2226995" y="5889958"/>
                    </a:cubicBezTo>
                    <a:cubicBezTo>
                      <a:pt x="2146844" y="5952937"/>
                      <a:pt x="2060444" y="6007372"/>
                      <a:pt x="1969175" y="6052397"/>
                    </a:cubicBezTo>
                    <a:lnTo>
                      <a:pt x="1873114" y="6095274"/>
                    </a:lnTo>
                    <a:cubicBezTo>
                      <a:pt x="1624226" y="6195359"/>
                      <a:pt x="1352901" y="6224637"/>
                      <a:pt x="1088663" y="6179923"/>
                    </a:cubicBezTo>
                    <a:lnTo>
                      <a:pt x="7226" y="6179923"/>
                    </a:lnTo>
                    <a:cubicBezTo>
                      <a:pt x="2621" y="6162773"/>
                      <a:pt x="193" y="6145132"/>
                      <a:pt x="0" y="6127370"/>
                    </a:cubicBezTo>
                    <a:cubicBezTo>
                      <a:pt x="0" y="6125716"/>
                      <a:pt x="0" y="6124797"/>
                      <a:pt x="0" y="6124797"/>
                    </a:cubicBezTo>
                    <a:lnTo>
                      <a:pt x="0" y="6123694"/>
                    </a:lnTo>
                    <a:lnTo>
                      <a:pt x="0" y="6123694"/>
                    </a:lnTo>
                    <a:lnTo>
                      <a:pt x="0" y="6074019"/>
                    </a:lnTo>
                    <a:lnTo>
                      <a:pt x="738365" y="6074019"/>
                    </a:lnTo>
                    <a:cubicBezTo>
                      <a:pt x="680109" y="6048208"/>
                      <a:pt x="623584" y="6018599"/>
                      <a:pt x="569136" y="5985388"/>
                    </a:cubicBezTo>
                    <a:lnTo>
                      <a:pt x="0" y="5985388"/>
                    </a:lnTo>
                    <a:lnTo>
                      <a:pt x="0" y="5880036"/>
                    </a:lnTo>
                    <a:lnTo>
                      <a:pt x="419459" y="5880036"/>
                    </a:lnTo>
                    <a:cubicBezTo>
                      <a:pt x="384362" y="5851982"/>
                      <a:pt x="350582" y="5822441"/>
                      <a:pt x="318116" y="5791404"/>
                    </a:cubicBezTo>
                    <a:lnTo>
                      <a:pt x="0" y="5791404"/>
                    </a:lnTo>
                    <a:lnTo>
                      <a:pt x="0" y="5686235"/>
                    </a:lnTo>
                    <a:lnTo>
                      <a:pt x="218595" y="5686235"/>
                    </a:lnTo>
                    <a:cubicBezTo>
                      <a:pt x="194003" y="5657570"/>
                      <a:pt x="170018" y="5628107"/>
                      <a:pt x="147855" y="5597604"/>
                    </a:cubicBezTo>
                    <a:lnTo>
                      <a:pt x="0" y="5597604"/>
                    </a:lnTo>
                    <a:lnTo>
                      <a:pt x="0" y="5492129"/>
                    </a:lnTo>
                    <a:lnTo>
                      <a:pt x="76933" y="5492129"/>
                    </a:lnTo>
                    <a:cubicBezTo>
                      <a:pt x="59324" y="5463279"/>
                      <a:pt x="42808" y="5433695"/>
                      <a:pt x="27142" y="5403559"/>
                    </a:cubicBezTo>
                    <a:lnTo>
                      <a:pt x="0" y="5403559"/>
                    </a:lnTo>
                    <a:lnTo>
                      <a:pt x="0" y="5202409"/>
                    </a:lnTo>
                    <a:cubicBezTo>
                      <a:pt x="0" y="5201857"/>
                      <a:pt x="0" y="5201367"/>
                      <a:pt x="0" y="5200816"/>
                    </a:cubicBezTo>
                    <a:lnTo>
                      <a:pt x="0" y="5044502"/>
                    </a:lnTo>
                    <a:cubicBezTo>
                      <a:pt x="129213" y="5572099"/>
                      <a:pt x="552368" y="5974712"/>
                      <a:pt x="1082044" y="6074019"/>
                    </a:cubicBezTo>
                    <a:lnTo>
                      <a:pt x="1088845" y="6074019"/>
                    </a:lnTo>
                    <a:lnTo>
                      <a:pt x="1088845" y="6075244"/>
                    </a:lnTo>
                    <a:cubicBezTo>
                      <a:pt x="1321072" y="6117539"/>
                      <a:pt x="1560202" y="6098269"/>
                      <a:pt x="1782823" y="6019322"/>
                    </a:cubicBezTo>
                    <a:lnTo>
                      <a:pt x="1804014" y="6011604"/>
                    </a:lnTo>
                    <a:cubicBezTo>
                      <a:pt x="2044833" y="5921245"/>
                      <a:pt x="2255734" y="5764625"/>
                      <a:pt x="2412801" y="5559506"/>
                    </a:cubicBezTo>
                    <a:cubicBezTo>
                      <a:pt x="2451723" y="5495375"/>
                      <a:pt x="2495320" y="5426406"/>
                      <a:pt x="2543533" y="5353516"/>
                    </a:cubicBezTo>
                    <a:cubicBezTo>
                      <a:pt x="2645458" y="5156935"/>
                      <a:pt x="2698613" y="4938346"/>
                      <a:pt x="2698431" y="4716499"/>
                    </a:cubicBezTo>
                    <a:cubicBezTo>
                      <a:pt x="2698431" y="3955386"/>
                      <a:pt x="2084423" y="3336071"/>
                      <a:pt x="1329785" y="3336071"/>
                    </a:cubicBezTo>
                    <a:cubicBezTo>
                      <a:pt x="686995" y="3336071"/>
                      <a:pt x="146276" y="3785291"/>
                      <a:pt x="0" y="4388864"/>
                    </a:cubicBezTo>
                    <a:lnTo>
                      <a:pt x="0" y="4084627"/>
                    </a:lnTo>
                    <a:cubicBezTo>
                      <a:pt x="51256" y="3975367"/>
                      <a:pt x="115549" y="3872825"/>
                      <a:pt x="191453" y="3779288"/>
                    </a:cubicBezTo>
                    <a:lnTo>
                      <a:pt x="0" y="3972292"/>
                    </a:lnTo>
                    <a:lnTo>
                      <a:pt x="0" y="3811383"/>
                    </a:lnTo>
                    <a:lnTo>
                      <a:pt x="2790970" y="996258"/>
                    </a:lnTo>
                    <a:lnTo>
                      <a:pt x="1805714" y="184"/>
                    </a:lnTo>
                    <a:lnTo>
                      <a:pt x="1965046" y="184"/>
                    </a:lnTo>
                    <a:lnTo>
                      <a:pt x="2016658" y="52370"/>
                    </a:lnTo>
                    <a:lnTo>
                      <a:pt x="2067907" y="184"/>
                    </a:lnTo>
                    <a:lnTo>
                      <a:pt x="2226631" y="184"/>
                    </a:lnTo>
                    <a:lnTo>
                      <a:pt x="2096324" y="132916"/>
                    </a:lnTo>
                    <a:lnTo>
                      <a:pt x="2187709" y="225284"/>
                    </a:lnTo>
                    <a:lnTo>
                      <a:pt x="2409036" y="184"/>
                    </a:lnTo>
                    <a:lnTo>
                      <a:pt x="2567821" y="184"/>
                    </a:lnTo>
                    <a:lnTo>
                      <a:pt x="2267374" y="305829"/>
                    </a:lnTo>
                    <a:lnTo>
                      <a:pt x="2354387" y="393726"/>
                    </a:lnTo>
                    <a:lnTo>
                      <a:pt x="2739236" y="1715"/>
                    </a:lnTo>
                    <a:lnTo>
                      <a:pt x="2737596" y="0"/>
                    </a:lnTo>
                    <a:lnTo>
                      <a:pt x="2895470" y="0"/>
                    </a:lnTo>
                    <a:lnTo>
                      <a:pt x="4023783" y="1139771"/>
                    </a:lnTo>
                    <a:cubicBezTo>
                      <a:pt x="4525033" y="874367"/>
                      <a:pt x="5185554" y="467411"/>
                      <a:pt x="5564998" y="184"/>
                    </a:cubicBezTo>
                    <a:lnTo>
                      <a:pt x="5707753" y="184"/>
                    </a:lnTo>
                    <a:cubicBezTo>
                      <a:pt x="5690265" y="22438"/>
                      <a:pt x="5672413" y="44897"/>
                      <a:pt x="5654197" y="67561"/>
                    </a:cubicBezTo>
                    <a:cubicBezTo>
                      <a:pt x="5366806" y="422208"/>
                      <a:pt x="4898709" y="782551"/>
                      <a:pt x="4262598" y="1138239"/>
                    </a:cubicBezTo>
                    <a:cubicBezTo>
                      <a:pt x="4208861" y="1168253"/>
                      <a:pt x="4157126" y="1196122"/>
                      <a:pt x="4106242" y="1223134"/>
                    </a:cubicBezTo>
                    <a:lnTo>
                      <a:pt x="4352283" y="1471632"/>
                    </a:lnTo>
                    <a:cubicBezTo>
                      <a:pt x="4850861" y="1205249"/>
                      <a:pt x="5493834" y="803989"/>
                      <a:pt x="5865505" y="344969"/>
                    </a:cubicBezTo>
                    <a:cubicBezTo>
                      <a:pt x="5962233" y="225406"/>
                      <a:pt x="6048882" y="109763"/>
                      <a:pt x="6126058" y="184"/>
                    </a:cubicBezTo>
                    <a:lnTo>
                      <a:pt x="6261708" y="184"/>
                    </a:lnTo>
                    <a:cubicBezTo>
                      <a:pt x="6172935" y="129302"/>
                      <a:pt x="6069709" y="269691"/>
                      <a:pt x="5951425" y="415776"/>
                    </a:cubicBezTo>
                    <a:cubicBezTo>
                      <a:pt x="5664337" y="770668"/>
                      <a:pt x="5196180" y="1131012"/>
                      <a:pt x="4560130" y="1486700"/>
                    </a:cubicBezTo>
                    <a:cubicBezTo>
                      <a:pt x="4517626" y="1510649"/>
                      <a:pt x="4475911" y="1533067"/>
                      <a:pt x="4434924" y="1555057"/>
                    </a:cubicBezTo>
                    <a:lnTo>
                      <a:pt x="4654369" y="1776665"/>
                    </a:lnTo>
                    <a:lnTo>
                      <a:pt x="4681572" y="1776665"/>
                    </a:lnTo>
                    <a:cubicBezTo>
                      <a:pt x="5172317" y="1512732"/>
                      <a:pt x="5793976" y="1121824"/>
                      <a:pt x="6161276" y="674687"/>
                    </a:cubicBezTo>
                    <a:lnTo>
                      <a:pt x="6161276" y="671624"/>
                    </a:lnTo>
                    <a:lnTo>
                      <a:pt x="6163826" y="671624"/>
                    </a:lnTo>
                    <a:cubicBezTo>
                      <a:pt x="6166316" y="668562"/>
                      <a:pt x="6169109" y="665499"/>
                      <a:pt x="6171599" y="662498"/>
                    </a:cubicBezTo>
                    <a:cubicBezTo>
                      <a:pt x="6342163" y="452046"/>
                      <a:pt x="6499187" y="230824"/>
                      <a:pt x="6641759" y="184"/>
                    </a:cubicBezTo>
                    <a:lnTo>
                      <a:pt x="6840256" y="184"/>
                    </a:lnTo>
                    <a:lnTo>
                      <a:pt x="6840256" y="3866755"/>
                    </a:lnTo>
                    <a:lnTo>
                      <a:pt x="6843535" y="3870063"/>
                    </a:lnTo>
                    <a:lnTo>
                      <a:pt x="6840256" y="3873370"/>
                    </a:lnTo>
                    <a:lnTo>
                      <a:pt x="6840256" y="4025090"/>
                    </a:lnTo>
                    <a:lnTo>
                      <a:pt x="5716193" y="2893466"/>
                    </a:lnTo>
                    <a:lnTo>
                      <a:pt x="5716193" y="2892854"/>
                    </a:lnTo>
                    <a:lnTo>
                      <a:pt x="5546175" y="2721901"/>
                    </a:lnTo>
                    <a:lnTo>
                      <a:pt x="5384172" y="2721901"/>
                    </a:lnTo>
                    <a:lnTo>
                      <a:pt x="6840317" y="4176260"/>
                    </a:lnTo>
                    <a:lnTo>
                      <a:pt x="6840317" y="4329389"/>
                    </a:lnTo>
                    <a:lnTo>
                      <a:pt x="5226966" y="2722146"/>
                    </a:lnTo>
                    <a:lnTo>
                      <a:pt x="5070610" y="2722146"/>
                    </a:lnTo>
                    <a:lnTo>
                      <a:pt x="6840317" y="4503895"/>
                    </a:lnTo>
                    <a:lnTo>
                      <a:pt x="6840317" y="6301998"/>
                    </a:lnTo>
                    <a:moveTo>
                      <a:pt x="4275593" y="6086270"/>
                    </a:moveTo>
                    <a:lnTo>
                      <a:pt x="4372746" y="6190888"/>
                    </a:lnTo>
                    <a:lnTo>
                      <a:pt x="6529730" y="6190888"/>
                    </a:lnTo>
                    <a:lnTo>
                      <a:pt x="6529730" y="6086270"/>
                    </a:lnTo>
                    <a:lnTo>
                      <a:pt x="4275593" y="6086270"/>
                    </a:lnTo>
                    <a:moveTo>
                      <a:pt x="4738285" y="5669146"/>
                    </a:moveTo>
                    <a:lnTo>
                      <a:pt x="4738285" y="5828400"/>
                    </a:lnTo>
                    <a:cubicBezTo>
                      <a:pt x="4677564" y="5875258"/>
                      <a:pt x="4617936" y="5924259"/>
                      <a:pt x="4559159" y="5974608"/>
                    </a:cubicBezTo>
                    <a:lnTo>
                      <a:pt x="6529730" y="5974608"/>
                    </a:lnTo>
                    <a:lnTo>
                      <a:pt x="6529730" y="5864723"/>
                    </a:lnTo>
                    <a:lnTo>
                      <a:pt x="4831856" y="5860435"/>
                    </a:lnTo>
                    <a:lnTo>
                      <a:pt x="4831856" y="5437799"/>
                    </a:lnTo>
                    <a:cubicBezTo>
                      <a:pt x="4614840" y="5592091"/>
                      <a:pt x="4391934" y="5774683"/>
                      <a:pt x="4208253" y="5974669"/>
                    </a:cubicBezTo>
                    <a:lnTo>
                      <a:pt x="4368921" y="5974669"/>
                    </a:lnTo>
                    <a:cubicBezTo>
                      <a:pt x="4486409" y="5866070"/>
                      <a:pt x="4609715" y="5764056"/>
                      <a:pt x="4738285" y="5669085"/>
                    </a:cubicBezTo>
                    <a:moveTo>
                      <a:pt x="6390801" y="4588483"/>
                    </a:moveTo>
                    <a:lnTo>
                      <a:pt x="6390801" y="5725804"/>
                    </a:lnTo>
                    <a:lnTo>
                      <a:pt x="6492204" y="5726906"/>
                    </a:lnTo>
                    <a:lnTo>
                      <a:pt x="6487347" y="4688752"/>
                    </a:lnTo>
                    <a:lnTo>
                      <a:pt x="6390801" y="4588422"/>
                    </a:lnTo>
                    <a:moveTo>
                      <a:pt x="6157086" y="4356768"/>
                    </a:moveTo>
                    <a:lnTo>
                      <a:pt x="6157086" y="5723231"/>
                    </a:lnTo>
                    <a:lnTo>
                      <a:pt x="6279803" y="5724518"/>
                    </a:lnTo>
                    <a:lnTo>
                      <a:pt x="6279803" y="4484233"/>
                    </a:lnTo>
                    <a:lnTo>
                      <a:pt x="6157086" y="4356768"/>
                    </a:lnTo>
                    <a:moveTo>
                      <a:pt x="5909224" y="4110292"/>
                    </a:moveTo>
                    <a:lnTo>
                      <a:pt x="5909224" y="5720475"/>
                    </a:lnTo>
                    <a:lnTo>
                      <a:pt x="6046150" y="5722006"/>
                    </a:lnTo>
                    <a:lnTo>
                      <a:pt x="6046150" y="4252579"/>
                    </a:lnTo>
                    <a:lnTo>
                      <a:pt x="5909224" y="4110292"/>
                    </a:lnTo>
                    <a:moveTo>
                      <a:pt x="5675207" y="3878270"/>
                    </a:moveTo>
                    <a:lnTo>
                      <a:pt x="5675207" y="5717902"/>
                    </a:lnTo>
                    <a:lnTo>
                      <a:pt x="5798227" y="5719250"/>
                    </a:lnTo>
                    <a:lnTo>
                      <a:pt x="5798227" y="4006103"/>
                    </a:lnTo>
                    <a:lnTo>
                      <a:pt x="5675207" y="3878270"/>
                    </a:lnTo>
                    <a:moveTo>
                      <a:pt x="5442342" y="3636204"/>
                    </a:moveTo>
                    <a:lnTo>
                      <a:pt x="5442342" y="5715391"/>
                    </a:lnTo>
                    <a:lnTo>
                      <a:pt x="5564209" y="5716738"/>
                    </a:lnTo>
                    <a:lnTo>
                      <a:pt x="5564209" y="3762811"/>
                    </a:lnTo>
                    <a:lnTo>
                      <a:pt x="5442342" y="3636204"/>
                    </a:lnTo>
                    <a:moveTo>
                      <a:pt x="5201524" y="3385991"/>
                    </a:moveTo>
                    <a:lnTo>
                      <a:pt x="5201524" y="5712635"/>
                    </a:lnTo>
                    <a:lnTo>
                      <a:pt x="5331345" y="5714043"/>
                    </a:lnTo>
                    <a:lnTo>
                      <a:pt x="5331345" y="3520928"/>
                    </a:lnTo>
                    <a:lnTo>
                      <a:pt x="5201524" y="3386175"/>
                    </a:lnTo>
                    <a:moveTo>
                      <a:pt x="4967324" y="3142761"/>
                    </a:moveTo>
                    <a:lnTo>
                      <a:pt x="4967324" y="5710184"/>
                    </a:lnTo>
                    <a:lnTo>
                      <a:pt x="5090587" y="5711532"/>
                    </a:lnTo>
                    <a:lnTo>
                      <a:pt x="5090587" y="3270654"/>
                    </a:lnTo>
                    <a:lnTo>
                      <a:pt x="4967324" y="3142577"/>
                    </a:lnTo>
                    <a:moveTo>
                      <a:pt x="2774939" y="4999421"/>
                    </a:moveTo>
                    <a:lnTo>
                      <a:pt x="2772875" y="4999972"/>
                    </a:lnTo>
                    <a:cubicBezTo>
                      <a:pt x="2772875" y="5001013"/>
                      <a:pt x="2772450" y="5001993"/>
                      <a:pt x="2772268" y="5003035"/>
                    </a:cubicBezTo>
                    <a:lnTo>
                      <a:pt x="2774939" y="4999421"/>
                    </a:lnTo>
                    <a:moveTo>
                      <a:pt x="2858370" y="4745716"/>
                    </a:moveTo>
                    <a:lnTo>
                      <a:pt x="2858370" y="4890147"/>
                    </a:lnTo>
                    <a:lnTo>
                      <a:pt x="2885573" y="4855418"/>
                    </a:lnTo>
                    <a:cubicBezTo>
                      <a:pt x="2913462" y="4820094"/>
                      <a:pt x="2945364" y="4783527"/>
                      <a:pt x="2981269" y="4745716"/>
                    </a:cubicBezTo>
                    <a:lnTo>
                      <a:pt x="2858613" y="4745716"/>
                    </a:lnTo>
                    <a:moveTo>
                      <a:pt x="2858613" y="4500710"/>
                    </a:moveTo>
                    <a:lnTo>
                      <a:pt x="2858613" y="4634054"/>
                    </a:lnTo>
                    <a:lnTo>
                      <a:pt x="3095424" y="4634054"/>
                    </a:lnTo>
                    <a:cubicBezTo>
                      <a:pt x="3141814" y="4590768"/>
                      <a:pt x="3192862" y="4546238"/>
                      <a:pt x="3248561" y="4500465"/>
                    </a:cubicBezTo>
                    <a:lnTo>
                      <a:pt x="2858613" y="4500465"/>
                    </a:lnTo>
                    <a:moveTo>
                      <a:pt x="2858613" y="4264585"/>
                    </a:moveTo>
                    <a:lnTo>
                      <a:pt x="2858613" y="4388497"/>
                    </a:lnTo>
                    <a:lnTo>
                      <a:pt x="3389859" y="4388497"/>
                    </a:lnTo>
                    <a:cubicBezTo>
                      <a:pt x="3442764" y="4348113"/>
                      <a:pt x="3498810" y="4306805"/>
                      <a:pt x="3557995" y="4264585"/>
                    </a:cubicBezTo>
                    <a:lnTo>
                      <a:pt x="2858613" y="4264585"/>
                    </a:lnTo>
                    <a:moveTo>
                      <a:pt x="1377936" y="2582676"/>
                    </a:moveTo>
                    <a:lnTo>
                      <a:pt x="1282544" y="2678902"/>
                    </a:lnTo>
                    <a:lnTo>
                      <a:pt x="2000932" y="3397322"/>
                    </a:lnTo>
                    <a:cubicBezTo>
                      <a:pt x="2356737" y="3582308"/>
                      <a:pt x="2622901" y="3905019"/>
                      <a:pt x="2738507" y="4291597"/>
                    </a:cubicBezTo>
                    <a:lnTo>
                      <a:pt x="2738507" y="3946444"/>
                    </a:lnTo>
                    <a:lnTo>
                      <a:pt x="1377936" y="2582676"/>
                    </a:lnTo>
                    <a:moveTo>
                      <a:pt x="3920801" y="4019272"/>
                    </a:moveTo>
                    <a:lnTo>
                      <a:pt x="2858613" y="4019272"/>
                    </a:lnTo>
                    <a:lnTo>
                      <a:pt x="2858613" y="4152555"/>
                    </a:lnTo>
                    <a:lnTo>
                      <a:pt x="3718965" y="4152555"/>
                    </a:lnTo>
                    <a:cubicBezTo>
                      <a:pt x="3783129" y="4109024"/>
                      <a:pt x="3850408" y="4064580"/>
                      <a:pt x="3920801" y="4019211"/>
                    </a:cubicBezTo>
                    <a:moveTo>
                      <a:pt x="2858613" y="3761280"/>
                    </a:moveTo>
                    <a:lnTo>
                      <a:pt x="2858613" y="3907365"/>
                    </a:lnTo>
                    <a:lnTo>
                      <a:pt x="4098045" y="3907365"/>
                    </a:lnTo>
                    <a:cubicBezTo>
                      <a:pt x="4181354" y="3855669"/>
                      <a:pt x="4262538" y="3806667"/>
                      <a:pt x="4339228" y="3761280"/>
                    </a:cubicBezTo>
                    <a:lnTo>
                      <a:pt x="2858613" y="3761280"/>
                    </a:lnTo>
                    <a:moveTo>
                      <a:pt x="1547772" y="2411477"/>
                    </a:moveTo>
                    <a:lnTo>
                      <a:pt x="1467439" y="2492513"/>
                    </a:lnTo>
                    <a:lnTo>
                      <a:pt x="1581594" y="2607176"/>
                    </a:lnTo>
                    <a:lnTo>
                      <a:pt x="2738507" y="3766425"/>
                    </a:lnTo>
                    <a:lnTo>
                      <a:pt x="2738507" y="3605578"/>
                    </a:lnTo>
                    <a:lnTo>
                      <a:pt x="1547833" y="2411171"/>
                    </a:lnTo>
                    <a:moveTo>
                      <a:pt x="5104128" y="1665126"/>
                    </a:moveTo>
                    <a:cubicBezTo>
                      <a:pt x="5042557" y="1702245"/>
                      <a:pt x="4979832" y="1739302"/>
                      <a:pt x="4914557" y="1776359"/>
                    </a:cubicBezTo>
                    <a:lnTo>
                      <a:pt x="6640545" y="1776359"/>
                    </a:lnTo>
                    <a:lnTo>
                      <a:pt x="6640545" y="3665360"/>
                    </a:lnTo>
                    <a:lnTo>
                      <a:pt x="6729744" y="3755216"/>
                    </a:lnTo>
                    <a:lnTo>
                      <a:pt x="6729744" y="1665432"/>
                    </a:lnTo>
                    <a:lnTo>
                      <a:pt x="5104067" y="1665432"/>
                    </a:lnTo>
                    <a:moveTo>
                      <a:pt x="2858613" y="3527482"/>
                    </a:moveTo>
                    <a:lnTo>
                      <a:pt x="2858613" y="3649189"/>
                    </a:lnTo>
                    <a:lnTo>
                      <a:pt x="4531470" y="3649189"/>
                    </a:lnTo>
                    <a:cubicBezTo>
                      <a:pt x="4615386" y="3601168"/>
                      <a:pt x="4689344" y="3560007"/>
                      <a:pt x="4748061" y="3527482"/>
                    </a:cubicBezTo>
                    <a:lnTo>
                      <a:pt x="2858613" y="3527482"/>
                    </a:lnTo>
                    <a:moveTo>
                      <a:pt x="820216" y="3145088"/>
                    </a:moveTo>
                    <a:lnTo>
                      <a:pt x="400757" y="3568337"/>
                    </a:lnTo>
                    <a:cubicBezTo>
                      <a:pt x="563579" y="3433767"/>
                      <a:pt x="753187" y="3336089"/>
                      <a:pt x="956716" y="3281924"/>
                    </a:cubicBezTo>
                    <a:lnTo>
                      <a:pt x="820398" y="3145211"/>
                    </a:lnTo>
                    <a:moveTo>
                      <a:pt x="4255008" y="1888633"/>
                    </a:moveTo>
                    <a:lnTo>
                      <a:pt x="4346089" y="1990066"/>
                    </a:lnTo>
                    <a:lnTo>
                      <a:pt x="6433427" y="1990066"/>
                    </a:lnTo>
                    <a:lnTo>
                      <a:pt x="6433427" y="3457410"/>
                    </a:lnTo>
                    <a:lnTo>
                      <a:pt x="6529305" y="3554004"/>
                    </a:lnTo>
                    <a:lnTo>
                      <a:pt x="6529305" y="1888633"/>
                    </a:lnTo>
                    <a:lnTo>
                      <a:pt x="4711143" y="1888633"/>
                    </a:lnTo>
                    <a:lnTo>
                      <a:pt x="4703978" y="1892492"/>
                    </a:lnTo>
                    <a:lnTo>
                      <a:pt x="4700031" y="1888633"/>
                    </a:lnTo>
                    <a:lnTo>
                      <a:pt x="4607675" y="1888633"/>
                    </a:lnTo>
                    <a:lnTo>
                      <a:pt x="4606764" y="1889552"/>
                    </a:lnTo>
                    <a:lnTo>
                      <a:pt x="4605792" y="1888633"/>
                    </a:lnTo>
                    <a:lnTo>
                      <a:pt x="4255008" y="1888633"/>
                    </a:lnTo>
                    <a:moveTo>
                      <a:pt x="1710808" y="2247262"/>
                    </a:moveTo>
                    <a:lnTo>
                      <a:pt x="1631871" y="2326889"/>
                    </a:lnTo>
                    <a:lnTo>
                      <a:pt x="2738507" y="3436830"/>
                    </a:lnTo>
                    <a:lnTo>
                      <a:pt x="2738507" y="3266795"/>
                    </a:lnTo>
                    <a:lnTo>
                      <a:pt x="1710626" y="2247262"/>
                    </a:lnTo>
                    <a:moveTo>
                      <a:pt x="2858613" y="3415698"/>
                    </a:moveTo>
                    <a:lnTo>
                      <a:pt x="4832038" y="3415698"/>
                    </a:lnTo>
                    <a:lnTo>
                      <a:pt x="4832038" y="3278923"/>
                    </a:lnTo>
                    <a:lnTo>
                      <a:pt x="2858613" y="3278923"/>
                    </a:lnTo>
                    <a:close/>
                    <a:moveTo>
                      <a:pt x="4457269" y="2102034"/>
                    </a:moveTo>
                    <a:lnTo>
                      <a:pt x="4551629" y="2197219"/>
                    </a:lnTo>
                    <a:lnTo>
                      <a:pt x="6228190" y="2197219"/>
                    </a:lnTo>
                    <a:lnTo>
                      <a:pt x="6228190" y="3250747"/>
                    </a:lnTo>
                    <a:lnTo>
                      <a:pt x="6322611" y="3345749"/>
                    </a:lnTo>
                    <a:lnTo>
                      <a:pt x="6322611" y="2102340"/>
                    </a:lnTo>
                    <a:lnTo>
                      <a:pt x="4457269" y="2102340"/>
                    </a:lnTo>
                    <a:moveTo>
                      <a:pt x="1183023" y="2779355"/>
                    </a:moveTo>
                    <a:lnTo>
                      <a:pt x="1092974" y="2869946"/>
                    </a:lnTo>
                    <a:lnTo>
                      <a:pt x="1459970" y="3238865"/>
                    </a:lnTo>
                    <a:cubicBezTo>
                      <a:pt x="1546740" y="3244622"/>
                      <a:pt x="1598110" y="3255892"/>
                      <a:pt x="1680204" y="3276228"/>
                    </a:cubicBezTo>
                    <a:lnTo>
                      <a:pt x="1182841" y="2779355"/>
                    </a:lnTo>
                    <a:moveTo>
                      <a:pt x="994121" y="2969786"/>
                    </a:moveTo>
                    <a:lnTo>
                      <a:pt x="919920" y="3044697"/>
                    </a:lnTo>
                    <a:lnTo>
                      <a:pt x="1122788" y="3248236"/>
                    </a:lnTo>
                    <a:cubicBezTo>
                      <a:pt x="1157338" y="3243336"/>
                      <a:pt x="1223524" y="3237456"/>
                      <a:pt x="1258742" y="3235006"/>
                    </a:cubicBezTo>
                    <a:lnTo>
                      <a:pt x="994121" y="2969786"/>
                    </a:lnTo>
                    <a:moveTo>
                      <a:pt x="2858613" y="3166955"/>
                    </a:moveTo>
                    <a:lnTo>
                      <a:pt x="4832038" y="3166955"/>
                    </a:lnTo>
                    <a:lnTo>
                      <a:pt x="4832038" y="3038327"/>
                    </a:lnTo>
                    <a:lnTo>
                      <a:pt x="2858613" y="3038327"/>
                    </a:lnTo>
                    <a:close/>
                    <a:moveTo>
                      <a:pt x="4662566" y="2309432"/>
                    </a:moveTo>
                    <a:lnTo>
                      <a:pt x="4755408" y="2403025"/>
                    </a:lnTo>
                    <a:lnTo>
                      <a:pt x="6024472" y="2403025"/>
                    </a:lnTo>
                    <a:lnTo>
                      <a:pt x="6024472" y="3046167"/>
                    </a:lnTo>
                    <a:lnTo>
                      <a:pt x="6117254" y="3139575"/>
                    </a:lnTo>
                    <a:lnTo>
                      <a:pt x="6117254" y="2309187"/>
                    </a:lnTo>
                    <a:lnTo>
                      <a:pt x="4662566" y="2309187"/>
                    </a:lnTo>
                    <a:moveTo>
                      <a:pt x="1906997" y="2049296"/>
                    </a:moveTo>
                    <a:lnTo>
                      <a:pt x="1815551" y="2141664"/>
                    </a:lnTo>
                    <a:lnTo>
                      <a:pt x="1929949" y="2256266"/>
                    </a:lnTo>
                    <a:lnTo>
                      <a:pt x="2065417" y="2391938"/>
                    </a:lnTo>
                    <a:lnTo>
                      <a:pt x="2193963" y="2520566"/>
                    </a:lnTo>
                    <a:lnTo>
                      <a:pt x="2329067" y="2656178"/>
                    </a:lnTo>
                    <a:lnTo>
                      <a:pt x="2466842" y="2794178"/>
                    </a:lnTo>
                    <a:lnTo>
                      <a:pt x="2602310" y="2929850"/>
                    </a:lnTo>
                    <a:lnTo>
                      <a:pt x="2738507" y="3066564"/>
                    </a:lnTo>
                    <a:lnTo>
                      <a:pt x="2738507" y="2888934"/>
                    </a:lnTo>
                    <a:lnTo>
                      <a:pt x="1906997" y="2049296"/>
                    </a:lnTo>
                    <a:moveTo>
                      <a:pt x="4866406" y="2514809"/>
                    </a:moveTo>
                    <a:lnTo>
                      <a:pt x="4955605" y="2606319"/>
                    </a:lnTo>
                    <a:lnTo>
                      <a:pt x="5826401" y="2606319"/>
                    </a:lnTo>
                    <a:lnTo>
                      <a:pt x="5826401" y="2846058"/>
                    </a:lnTo>
                    <a:lnTo>
                      <a:pt x="5913475" y="2933709"/>
                    </a:lnTo>
                    <a:lnTo>
                      <a:pt x="5913475" y="2514748"/>
                    </a:lnTo>
                    <a:lnTo>
                      <a:pt x="4866406" y="2514748"/>
                    </a:lnTo>
                    <a:moveTo>
                      <a:pt x="2858613" y="2789584"/>
                    </a:moveTo>
                    <a:lnTo>
                      <a:pt x="2858613" y="2926359"/>
                    </a:lnTo>
                    <a:lnTo>
                      <a:pt x="4790262" y="2926359"/>
                    </a:lnTo>
                    <a:lnTo>
                      <a:pt x="4656676" y="2789584"/>
                    </a:lnTo>
                    <a:lnTo>
                      <a:pt x="2858613" y="2789584"/>
                    </a:lnTo>
                    <a:moveTo>
                      <a:pt x="5702834" y="2722207"/>
                    </a:moveTo>
                    <a:lnTo>
                      <a:pt x="5716193" y="2735621"/>
                    </a:lnTo>
                    <a:lnTo>
                      <a:pt x="5716193" y="2722207"/>
                    </a:lnTo>
                    <a:lnTo>
                      <a:pt x="5702834" y="2722207"/>
                    </a:lnTo>
                    <a:moveTo>
                      <a:pt x="2068575" y="1886306"/>
                    </a:moveTo>
                    <a:lnTo>
                      <a:pt x="1987937" y="1967586"/>
                    </a:lnTo>
                    <a:lnTo>
                      <a:pt x="2173804" y="2154894"/>
                    </a:lnTo>
                    <a:lnTo>
                      <a:pt x="2172407" y="2156242"/>
                    </a:lnTo>
                    <a:lnTo>
                      <a:pt x="2738507" y="2728148"/>
                    </a:lnTo>
                    <a:lnTo>
                      <a:pt x="2738507" y="2559216"/>
                    </a:lnTo>
                    <a:lnTo>
                      <a:pt x="2068575" y="1886306"/>
                    </a:lnTo>
                    <a:moveTo>
                      <a:pt x="2858613" y="2567669"/>
                    </a:moveTo>
                    <a:lnTo>
                      <a:pt x="2858613" y="2677922"/>
                    </a:lnTo>
                    <a:lnTo>
                      <a:pt x="4547986" y="2677922"/>
                    </a:lnTo>
                    <a:lnTo>
                      <a:pt x="4440753" y="2567669"/>
                    </a:lnTo>
                    <a:lnTo>
                      <a:pt x="2858613" y="2567669"/>
                    </a:lnTo>
                    <a:moveTo>
                      <a:pt x="2858613" y="2337608"/>
                    </a:moveTo>
                    <a:lnTo>
                      <a:pt x="2858613" y="2455701"/>
                    </a:lnTo>
                    <a:lnTo>
                      <a:pt x="4331456" y="2455701"/>
                    </a:lnTo>
                    <a:lnTo>
                      <a:pt x="4216086" y="2337608"/>
                    </a:lnTo>
                    <a:lnTo>
                      <a:pt x="2858613" y="2337608"/>
                    </a:lnTo>
                    <a:moveTo>
                      <a:pt x="2230942" y="1722580"/>
                    </a:moveTo>
                    <a:lnTo>
                      <a:pt x="2148301" y="1805882"/>
                    </a:lnTo>
                    <a:lnTo>
                      <a:pt x="2738507" y="2398921"/>
                    </a:lnTo>
                    <a:lnTo>
                      <a:pt x="2738507" y="2234031"/>
                    </a:lnTo>
                    <a:lnTo>
                      <a:pt x="2231003" y="1722580"/>
                    </a:lnTo>
                    <a:moveTo>
                      <a:pt x="2858673" y="2104545"/>
                    </a:moveTo>
                    <a:lnTo>
                      <a:pt x="2858673" y="2225640"/>
                    </a:lnTo>
                    <a:lnTo>
                      <a:pt x="4107153" y="2225640"/>
                    </a:lnTo>
                    <a:lnTo>
                      <a:pt x="3989355" y="2104545"/>
                    </a:lnTo>
                    <a:lnTo>
                      <a:pt x="2858613" y="2104545"/>
                    </a:lnTo>
                    <a:moveTo>
                      <a:pt x="2384991" y="1567062"/>
                    </a:moveTo>
                    <a:lnTo>
                      <a:pt x="2310486" y="1642157"/>
                    </a:lnTo>
                    <a:lnTo>
                      <a:pt x="2738507" y="2073246"/>
                    </a:lnTo>
                    <a:lnTo>
                      <a:pt x="2738507" y="1923302"/>
                    </a:lnTo>
                    <a:lnTo>
                      <a:pt x="2385234" y="1567062"/>
                    </a:lnTo>
                    <a:moveTo>
                      <a:pt x="2858856" y="1877485"/>
                    </a:moveTo>
                    <a:lnTo>
                      <a:pt x="2858856" y="1995824"/>
                    </a:lnTo>
                    <a:lnTo>
                      <a:pt x="3883154" y="1995824"/>
                    </a:lnTo>
                    <a:lnTo>
                      <a:pt x="3767785" y="1877485"/>
                    </a:lnTo>
                    <a:lnTo>
                      <a:pt x="2858613" y="1877485"/>
                    </a:lnTo>
                    <a:moveTo>
                      <a:pt x="4363030" y="1643198"/>
                    </a:moveTo>
                    <a:lnTo>
                      <a:pt x="4232238" y="1776665"/>
                    </a:lnTo>
                    <a:lnTo>
                      <a:pt x="4494916" y="1776665"/>
                    </a:lnTo>
                    <a:lnTo>
                      <a:pt x="4362848" y="1643198"/>
                    </a:lnTo>
                    <a:moveTo>
                      <a:pt x="4023662" y="1300189"/>
                    </a:moveTo>
                    <a:lnTo>
                      <a:pt x="3562670" y="1768641"/>
                    </a:lnTo>
                    <a:lnTo>
                      <a:pt x="3745925" y="1768641"/>
                    </a:lnTo>
                    <a:lnTo>
                      <a:pt x="4115350" y="1392801"/>
                    </a:lnTo>
                    <a:lnTo>
                      <a:pt x="4023662" y="1300189"/>
                    </a:lnTo>
                    <a:moveTo>
                      <a:pt x="3849697" y="1124274"/>
                    </a:moveTo>
                    <a:lnTo>
                      <a:pt x="3213890" y="1768825"/>
                    </a:lnTo>
                    <a:lnTo>
                      <a:pt x="3403946" y="1768825"/>
                    </a:lnTo>
                    <a:lnTo>
                      <a:pt x="3944361" y="1219888"/>
                    </a:lnTo>
                    <a:lnTo>
                      <a:pt x="3849697" y="1124274"/>
                    </a:lnTo>
                    <a:moveTo>
                      <a:pt x="3680043" y="952769"/>
                    </a:moveTo>
                    <a:lnTo>
                      <a:pt x="2874339" y="1768825"/>
                    </a:lnTo>
                    <a:lnTo>
                      <a:pt x="3054801" y="1768825"/>
                    </a:lnTo>
                    <a:lnTo>
                      <a:pt x="3769971" y="1043728"/>
                    </a:lnTo>
                    <a:lnTo>
                      <a:pt x="3679982" y="952769"/>
                    </a:lnTo>
                    <a:moveTo>
                      <a:pt x="3508689" y="779611"/>
                    </a:moveTo>
                    <a:lnTo>
                      <a:pt x="2638439" y="1661635"/>
                    </a:lnTo>
                    <a:lnTo>
                      <a:pt x="2729945" y="1753880"/>
                    </a:lnTo>
                    <a:lnTo>
                      <a:pt x="3600317" y="872285"/>
                    </a:lnTo>
                    <a:lnTo>
                      <a:pt x="3508689" y="779611"/>
                    </a:lnTo>
                    <a:moveTo>
                      <a:pt x="2894984" y="1052977"/>
                    </a:moveTo>
                    <a:lnTo>
                      <a:pt x="2464899" y="1486639"/>
                    </a:lnTo>
                    <a:lnTo>
                      <a:pt x="2558652" y="1581211"/>
                    </a:lnTo>
                    <a:lnTo>
                      <a:pt x="3429023" y="699188"/>
                    </a:lnTo>
                    <a:lnTo>
                      <a:pt x="3335696" y="604738"/>
                    </a:lnTo>
                    <a:lnTo>
                      <a:pt x="2944958" y="1001954"/>
                    </a:lnTo>
                    <a:lnTo>
                      <a:pt x="2944958" y="1001954"/>
                    </a:lnTo>
                    <a:lnTo>
                      <a:pt x="2896381" y="1050956"/>
                    </a:lnTo>
                    <a:lnTo>
                      <a:pt x="2894863" y="1052548"/>
                    </a:lnTo>
                    <a:lnTo>
                      <a:pt x="2894863" y="1052548"/>
                    </a:lnTo>
                    <a:moveTo>
                      <a:pt x="5433902" y="1454543"/>
                    </a:moveTo>
                    <a:cubicBezTo>
                      <a:pt x="5383929" y="1488599"/>
                      <a:pt x="5331891" y="1522655"/>
                      <a:pt x="5278882" y="1556711"/>
                    </a:cubicBezTo>
                    <a:lnTo>
                      <a:pt x="6729684" y="1556711"/>
                    </a:lnTo>
                    <a:lnTo>
                      <a:pt x="6729684" y="1454543"/>
                    </a:lnTo>
                    <a:lnTo>
                      <a:pt x="5433902" y="1454543"/>
                    </a:lnTo>
                    <a:moveTo>
                      <a:pt x="5744671" y="1226932"/>
                    </a:moveTo>
                    <a:cubicBezTo>
                      <a:pt x="5694698" y="1266562"/>
                      <a:pt x="5642174" y="1306191"/>
                      <a:pt x="5588012" y="1345821"/>
                    </a:cubicBezTo>
                    <a:lnTo>
                      <a:pt x="6729562" y="1345821"/>
                    </a:lnTo>
                    <a:lnTo>
                      <a:pt x="6729562" y="1226932"/>
                    </a:lnTo>
                    <a:lnTo>
                      <a:pt x="5744671" y="1226932"/>
                    </a:lnTo>
                    <a:moveTo>
                      <a:pt x="6009717" y="998157"/>
                    </a:moveTo>
                    <a:cubicBezTo>
                      <a:pt x="5967577" y="1038154"/>
                      <a:pt x="5922947" y="1078213"/>
                      <a:pt x="5876131" y="1118271"/>
                    </a:cubicBezTo>
                    <a:lnTo>
                      <a:pt x="6729684" y="1118271"/>
                    </a:lnTo>
                    <a:lnTo>
                      <a:pt x="6729684" y="998157"/>
                    </a:lnTo>
                    <a:lnTo>
                      <a:pt x="6009717" y="998157"/>
                    </a:lnTo>
                    <a:moveTo>
                      <a:pt x="3164403" y="431640"/>
                    </a:moveTo>
                    <a:lnTo>
                      <a:pt x="2779554" y="823651"/>
                    </a:lnTo>
                    <a:lnTo>
                      <a:pt x="2871000" y="916018"/>
                    </a:lnTo>
                    <a:lnTo>
                      <a:pt x="3255969" y="524375"/>
                    </a:lnTo>
                    <a:lnTo>
                      <a:pt x="3164403" y="431640"/>
                    </a:lnTo>
                    <a:moveTo>
                      <a:pt x="6217807" y="780346"/>
                    </a:moveTo>
                    <a:cubicBezTo>
                      <a:pt x="6186840" y="816668"/>
                      <a:pt x="6153565" y="853052"/>
                      <a:pt x="6118893" y="889496"/>
                    </a:cubicBezTo>
                    <a:lnTo>
                      <a:pt x="6729684" y="889496"/>
                    </a:lnTo>
                    <a:lnTo>
                      <a:pt x="6729684" y="780346"/>
                    </a:lnTo>
                    <a:lnTo>
                      <a:pt x="6217807" y="780346"/>
                    </a:lnTo>
                    <a:moveTo>
                      <a:pt x="2990195" y="255542"/>
                    </a:moveTo>
                    <a:lnTo>
                      <a:pt x="2604921" y="647124"/>
                    </a:lnTo>
                    <a:lnTo>
                      <a:pt x="2699646" y="742860"/>
                    </a:lnTo>
                    <a:lnTo>
                      <a:pt x="3084494" y="350849"/>
                    </a:lnTo>
                    <a:lnTo>
                      <a:pt x="2989952" y="255297"/>
                    </a:lnTo>
                    <a:moveTo>
                      <a:pt x="6399970" y="550101"/>
                    </a:moveTo>
                    <a:cubicBezTo>
                      <a:pt x="6370034" y="589976"/>
                      <a:pt x="6338459" y="630647"/>
                      <a:pt x="6306096" y="671686"/>
                    </a:cubicBezTo>
                    <a:lnTo>
                      <a:pt x="6729501" y="671686"/>
                    </a:lnTo>
                    <a:lnTo>
                      <a:pt x="6729501" y="550101"/>
                    </a:lnTo>
                    <a:lnTo>
                      <a:pt x="6399970" y="550101"/>
                    </a:lnTo>
                    <a:moveTo>
                      <a:pt x="2818901" y="82383"/>
                    </a:moveTo>
                    <a:lnTo>
                      <a:pt x="2434053" y="474394"/>
                    </a:lnTo>
                    <a:lnTo>
                      <a:pt x="2525499" y="566761"/>
                    </a:lnTo>
                    <a:lnTo>
                      <a:pt x="2910529" y="175118"/>
                    </a:lnTo>
                    <a:lnTo>
                      <a:pt x="2818901" y="82383"/>
                    </a:lnTo>
                    <a:moveTo>
                      <a:pt x="6545699" y="349134"/>
                    </a:moveTo>
                    <a:cubicBezTo>
                      <a:pt x="6524630" y="379352"/>
                      <a:pt x="6502830" y="410121"/>
                      <a:pt x="6480303" y="441441"/>
                    </a:cubicBezTo>
                    <a:lnTo>
                      <a:pt x="6729258" y="441441"/>
                    </a:lnTo>
                    <a:lnTo>
                      <a:pt x="6729258" y="349134"/>
                    </a:lnTo>
                    <a:lnTo>
                      <a:pt x="6545699" y="349134"/>
                    </a:lnTo>
                    <a:moveTo>
                      <a:pt x="6729562" y="69398"/>
                    </a:moveTo>
                    <a:cubicBezTo>
                      <a:pt x="6696105" y="123361"/>
                      <a:pt x="6659855" y="180202"/>
                      <a:pt x="6619718" y="240413"/>
                    </a:cubicBezTo>
                    <a:lnTo>
                      <a:pt x="6729562" y="240413"/>
                    </a:lnTo>
                    <a:lnTo>
                      <a:pt x="6729562" y="69398"/>
                    </a:ln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7A33951-551C-064D-BD99-DE5CF6FD6C03}"/>
                  </a:ext>
                </a:extLst>
              </p:cNvPr>
              <p:cNvSpPr/>
              <p:nvPr/>
            </p:nvSpPr>
            <p:spPr>
              <a:xfrm>
                <a:off x="3770394" y="5312024"/>
                <a:ext cx="1241011" cy="1267848"/>
              </a:xfrm>
              <a:custGeom>
                <a:avLst/>
                <a:gdLst>
                  <a:gd name="connsiteX0" fmla="*/ 147855 w 1241011"/>
                  <a:gd name="connsiteY0" fmla="*/ 1267848 h 1267848"/>
                  <a:gd name="connsiteX1" fmla="*/ 0 w 1241011"/>
                  <a:gd name="connsiteY1" fmla="*/ 1267848 h 1267848"/>
                  <a:gd name="connsiteX2" fmla="*/ 289152 w 1241011"/>
                  <a:gd name="connsiteY2" fmla="*/ 844721 h 1267848"/>
                  <a:gd name="connsiteX3" fmla="*/ 1241011 w 1241011"/>
                  <a:gd name="connsiteY3" fmla="*/ 0 h 1267848"/>
                  <a:gd name="connsiteX4" fmla="*/ 1241011 w 1241011"/>
                  <a:gd name="connsiteY4" fmla="*/ 152517 h 1267848"/>
                  <a:gd name="connsiteX5" fmla="*/ 388613 w 1241011"/>
                  <a:gd name="connsiteY5" fmla="*/ 920980 h 1267848"/>
                  <a:gd name="connsiteX6" fmla="*/ 147855 w 1241011"/>
                  <a:gd name="connsiteY6" fmla="*/ 1267848 h 126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011" h="1267848">
                    <a:moveTo>
                      <a:pt x="147855" y="1267848"/>
                    </a:moveTo>
                    <a:lnTo>
                      <a:pt x="0" y="1267848"/>
                    </a:lnTo>
                    <a:cubicBezTo>
                      <a:pt x="85434" y="1130889"/>
                      <a:pt x="182162" y="987315"/>
                      <a:pt x="289152" y="844721"/>
                    </a:cubicBezTo>
                    <a:cubicBezTo>
                      <a:pt x="501068" y="562964"/>
                      <a:pt x="821188" y="278879"/>
                      <a:pt x="1241011" y="0"/>
                    </a:cubicBezTo>
                    <a:lnTo>
                      <a:pt x="1241011" y="152517"/>
                    </a:lnTo>
                    <a:cubicBezTo>
                      <a:pt x="937954" y="360221"/>
                      <a:pt x="610912" y="625073"/>
                      <a:pt x="388613" y="920980"/>
                    </a:cubicBezTo>
                    <a:cubicBezTo>
                      <a:pt x="300932" y="1037725"/>
                      <a:pt x="220599" y="1154716"/>
                      <a:pt x="147855" y="1267848"/>
                    </a:cubicBez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ECC883E2-F81E-004B-96E1-8340248D6C7D}"/>
                  </a:ext>
                </a:extLst>
              </p:cNvPr>
              <p:cNvSpPr/>
              <p:nvPr/>
            </p:nvSpPr>
            <p:spPr>
              <a:xfrm>
                <a:off x="3177334" y="4699753"/>
                <a:ext cx="1833828" cy="1880119"/>
              </a:xfrm>
              <a:custGeom>
                <a:avLst/>
                <a:gdLst>
                  <a:gd name="connsiteX0" fmla="*/ 142633 w 1833828"/>
                  <a:gd name="connsiteY0" fmla="*/ 1880120 h 1880119"/>
                  <a:gd name="connsiteX1" fmla="*/ 0 w 1833828"/>
                  <a:gd name="connsiteY1" fmla="*/ 1880120 h 1880119"/>
                  <a:gd name="connsiteX2" fmla="*/ 512119 w 1833828"/>
                  <a:gd name="connsiteY2" fmla="*/ 1073558 h 1880119"/>
                  <a:gd name="connsiteX3" fmla="*/ 1555484 w 1833828"/>
                  <a:gd name="connsiteY3" fmla="*/ 168871 h 1880119"/>
                  <a:gd name="connsiteX4" fmla="*/ 1833828 w 1833828"/>
                  <a:gd name="connsiteY4" fmla="*/ 0 h 1880119"/>
                  <a:gd name="connsiteX5" fmla="*/ 1833828 w 1833828"/>
                  <a:gd name="connsiteY5" fmla="*/ 146392 h 1880119"/>
                  <a:gd name="connsiteX6" fmla="*/ 611823 w 1833828"/>
                  <a:gd name="connsiteY6" fmla="*/ 1149755 h 1880119"/>
                  <a:gd name="connsiteX7" fmla="*/ 142633 w 1833828"/>
                  <a:gd name="connsiteY7" fmla="*/ 1880120 h 188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3828" h="1880119">
                    <a:moveTo>
                      <a:pt x="142633" y="1880120"/>
                    </a:moveTo>
                    <a:lnTo>
                      <a:pt x="0" y="1880120"/>
                    </a:lnTo>
                    <a:cubicBezTo>
                      <a:pt x="124235" y="1649384"/>
                      <a:pt x="296621" y="1360399"/>
                      <a:pt x="512119" y="1073558"/>
                    </a:cubicBezTo>
                    <a:cubicBezTo>
                      <a:pt x="739154" y="771281"/>
                      <a:pt x="1090242" y="467166"/>
                      <a:pt x="1555484" y="168871"/>
                    </a:cubicBezTo>
                    <a:cubicBezTo>
                      <a:pt x="1656099" y="104434"/>
                      <a:pt x="1749791" y="48205"/>
                      <a:pt x="1833828" y="0"/>
                    </a:cubicBezTo>
                    <a:lnTo>
                      <a:pt x="1833828" y="146392"/>
                    </a:lnTo>
                    <a:cubicBezTo>
                      <a:pt x="1464646" y="364264"/>
                      <a:pt x="930667" y="725342"/>
                      <a:pt x="611823" y="1149755"/>
                    </a:cubicBezTo>
                    <a:cubicBezTo>
                      <a:pt x="418791" y="1407012"/>
                      <a:pt x="261160" y="1665248"/>
                      <a:pt x="142633" y="1880120"/>
                    </a:cubicBez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F532385-44E4-C244-8EE2-71204DDB2158}"/>
                  </a:ext>
                </a:extLst>
              </p:cNvPr>
              <p:cNvSpPr/>
              <p:nvPr/>
            </p:nvSpPr>
            <p:spPr>
              <a:xfrm>
                <a:off x="2567637" y="4126070"/>
                <a:ext cx="2443525" cy="2453802"/>
              </a:xfrm>
              <a:custGeom>
                <a:avLst/>
                <a:gdLst>
                  <a:gd name="connsiteX0" fmla="*/ 121927 w 2443525"/>
                  <a:gd name="connsiteY0" fmla="*/ 2453802 h 2453802"/>
                  <a:gd name="connsiteX1" fmla="*/ 0 w 2443525"/>
                  <a:gd name="connsiteY1" fmla="*/ 2453802 h 2453802"/>
                  <a:gd name="connsiteX2" fmla="*/ 27992 w 2443525"/>
                  <a:gd name="connsiteY2" fmla="*/ 2391509 h 2453802"/>
                  <a:gd name="connsiteX3" fmla="*/ 166496 w 2443525"/>
                  <a:gd name="connsiteY3" fmla="*/ 2122002 h 2453802"/>
                  <a:gd name="connsiteX4" fmla="*/ 781173 w 2443525"/>
                  <a:gd name="connsiteY4" fmla="*/ 1216396 h 2453802"/>
                  <a:gd name="connsiteX5" fmla="*/ 2172589 w 2443525"/>
                  <a:gd name="connsiteY5" fmla="*/ 145473 h 2453802"/>
                  <a:gd name="connsiteX6" fmla="*/ 2443525 w 2443525"/>
                  <a:gd name="connsiteY6" fmla="*/ 0 h 2453802"/>
                  <a:gd name="connsiteX7" fmla="*/ 2443525 w 2443525"/>
                  <a:gd name="connsiteY7" fmla="*/ 126791 h 2453802"/>
                  <a:gd name="connsiteX8" fmla="*/ 867214 w 2443525"/>
                  <a:gd name="connsiteY8" fmla="*/ 1286958 h 2453802"/>
                  <a:gd name="connsiteX9" fmla="*/ 121927 w 2443525"/>
                  <a:gd name="connsiteY9" fmla="*/ 2453802 h 245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3525" h="2453802">
                    <a:moveTo>
                      <a:pt x="121927" y="2453802"/>
                    </a:moveTo>
                    <a:lnTo>
                      <a:pt x="0" y="2453802"/>
                    </a:lnTo>
                    <a:cubicBezTo>
                      <a:pt x="10322" y="2430710"/>
                      <a:pt x="25138" y="2397512"/>
                      <a:pt x="27992" y="2391509"/>
                    </a:cubicBezTo>
                    <a:cubicBezTo>
                      <a:pt x="58353" y="2326766"/>
                      <a:pt x="103772" y="2235011"/>
                      <a:pt x="166496" y="2122002"/>
                    </a:cubicBezTo>
                    <a:cubicBezTo>
                      <a:pt x="283445" y="1910929"/>
                      <a:pt x="484977" y="1582497"/>
                      <a:pt x="781173" y="1216396"/>
                    </a:cubicBezTo>
                    <a:cubicBezTo>
                      <a:pt x="1068382" y="861137"/>
                      <a:pt x="1536539" y="501161"/>
                      <a:pt x="2172589" y="145473"/>
                    </a:cubicBezTo>
                    <a:cubicBezTo>
                      <a:pt x="2266949" y="92674"/>
                      <a:pt x="2357909" y="44224"/>
                      <a:pt x="2443525" y="0"/>
                    </a:cubicBezTo>
                    <a:lnTo>
                      <a:pt x="2443525" y="126791"/>
                    </a:lnTo>
                    <a:cubicBezTo>
                      <a:pt x="1937478" y="392133"/>
                      <a:pt x="1254491" y="808277"/>
                      <a:pt x="867214" y="1286958"/>
                    </a:cubicBezTo>
                    <a:cubicBezTo>
                      <a:pt x="439193" y="1815682"/>
                      <a:pt x="206936" y="2270353"/>
                      <a:pt x="121927" y="2453802"/>
                    </a:cubicBez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510C18D-5A28-B246-82D8-9DC96A7D17D1}"/>
                  </a:ext>
                </a:extLst>
              </p:cNvPr>
              <p:cNvSpPr/>
              <p:nvPr/>
            </p:nvSpPr>
            <p:spPr>
              <a:xfrm>
                <a:off x="2047624" y="6444873"/>
                <a:ext cx="251991" cy="134998"/>
              </a:xfrm>
              <a:custGeom>
                <a:avLst/>
                <a:gdLst>
                  <a:gd name="connsiteX0" fmla="*/ 251991 w 251991"/>
                  <a:gd name="connsiteY0" fmla="*/ 134999 h 134998"/>
                  <a:gd name="connsiteX1" fmla="*/ 94724 w 251991"/>
                  <a:gd name="connsiteY1" fmla="*/ 134999 h 134998"/>
                  <a:gd name="connsiteX2" fmla="*/ 0 w 251991"/>
                  <a:gd name="connsiteY2" fmla="*/ 39997 h 134998"/>
                  <a:gd name="connsiteX3" fmla="*/ 117434 w 251991"/>
                  <a:gd name="connsiteY3" fmla="*/ 0 h 134998"/>
                  <a:gd name="connsiteX4" fmla="*/ 251991 w 251991"/>
                  <a:gd name="connsiteY4" fmla="*/ 134754 h 13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991" h="134998">
                    <a:moveTo>
                      <a:pt x="251991" y="134999"/>
                    </a:moveTo>
                    <a:lnTo>
                      <a:pt x="94724" y="134999"/>
                    </a:lnTo>
                    <a:lnTo>
                      <a:pt x="0" y="39997"/>
                    </a:lnTo>
                    <a:cubicBezTo>
                      <a:pt x="39833" y="28237"/>
                      <a:pt x="78979" y="14884"/>
                      <a:pt x="117434" y="0"/>
                    </a:cubicBezTo>
                    <a:lnTo>
                      <a:pt x="251991" y="134754"/>
                    </a:ln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E262B898-B756-E646-93A8-F31C337702EB}"/>
                  </a:ext>
                </a:extLst>
              </p:cNvPr>
              <p:cNvSpPr/>
              <p:nvPr/>
            </p:nvSpPr>
            <p:spPr>
              <a:xfrm>
                <a:off x="1971480" y="6550961"/>
                <a:ext cx="57259" cy="28911"/>
              </a:xfrm>
              <a:custGeom>
                <a:avLst/>
                <a:gdLst>
                  <a:gd name="connsiteX0" fmla="*/ 57260 w 57259"/>
                  <a:gd name="connsiteY0" fmla="*/ 28911 h 28911"/>
                  <a:gd name="connsiteX1" fmla="*/ 0 w 57259"/>
                  <a:gd name="connsiteY1" fmla="*/ 28911 h 28911"/>
                  <a:gd name="connsiteX2" fmla="*/ 28539 w 57259"/>
                  <a:gd name="connsiteY2" fmla="*/ 0 h 28911"/>
                  <a:gd name="connsiteX3" fmla="*/ 57260 w 57259"/>
                  <a:gd name="connsiteY3" fmla="*/ 28911 h 28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59" h="28911">
                    <a:moveTo>
                      <a:pt x="57260" y="28911"/>
                    </a:moveTo>
                    <a:lnTo>
                      <a:pt x="0" y="28911"/>
                    </a:lnTo>
                    <a:lnTo>
                      <a:pt x="28539" y="0"/>
                    </a:lnTo>
                    <a:lnTo>
                      <a:pt x="57260" y="28911"/>
                    </a:lnTo>
                    <a:close/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828976F-24B1-4B47-9B48-B67B9CF85F7A}"/>
                  </a:ext>
                </a:extLst>
              </p:cNvPr>
              <p:cNvSpPr/>
              <p:nvPr/>
            </p:nvSpPr>
            <p:spPr>
              <a:xfrm>
                <a:off x="1696415" y="6518130"/>
                <a:ext cx="217441" cy="61742"/>
              </a:xfrm>
              <a:custGeom>
                <a:avLst/>
                <a:gdLst>
                  <a:gd name="connsiteX0" fmla="*/ 156720 w 217441"/>
                  <a:gd name="connsiteY0" fmla="*/ 61742 h 61742"/>
                  <a:gd name="connsiteX1" fmla="*/ 0 w 217441"/>
                  <a:gd name="connsiteY1" fmla="*/ 61742 h 61742"/>
                  <a:gd name="connsiteX2" fmla="*/ 36068 w 217441"/>
                  <a:gd name="connsiteY2" fmla="*/ 24991 h 61742"/>
                  <a:gd name="connsiteX3" fmla="*/ 217441 w 217441"/>
                  <a:gd name="connsiteY3" fmla="*/ 0 h 61742"/>
                  <a:gd name="connsiteX4" fmla="*/ 156720 w 217441"/>
                  <a:gd name="connsiteY4" fmla="*/ 61558 h 6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41" h="61742">
                    <a:moveTo>
                      <a:pt x="156720" y="61742"/>
                    </a:moveTo>
                    <a:lnTo>
                      <a:pt x="0" y="61742"/>
                    </a:lnTo>
                    <a:lnTo>
                      <a:pt x="36068" y="24991"/>
                    </a:lnTo>
                    <a:cubicBezTo>
                      <a:pt x="96959" y="20274"/>
                      <a:pt x="157528" y="11944"/>
                      <a:pt x="217441" y="0"/>
                    </a:cubicBezTo>
                    <a:lnTo>
                      <a:pt x="156720" y="61558"/>
                    </a:ln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39303AF2-220D-CB4A-8EBA-3FA5AA923CA2}"/>
                  </a:ext>
                </a:extLst>
              </p:cNvPr>
              <p:cNvSpPr/>
              <p:nvPr/>
            </p:nvSpPr>
            <p:spPr>
              <a:xfrm>
                <a:off x="333841" y="3711764"/>
                <a:ext cx="2540496" cy="2868353"/>
              </a:xfrm>
              <a:custGeom>
                <a:avLst/>
                <a:gdLst>
                  <a:gd name="connsiteX0" fmla="*/ 1264935 w 2540496"/>
                  <a:gd name="connsiteY0" fmla="*/ 2868109 h 2868353"/>
                  <a:gd name="connsiteX1" fmla="*/ 116584 w 2540496"/>
                  <a:gd name="connsiteY1" fmla="*/ 2868109 h 2868353"/>
                  <a:gd name="connsiteX2" fmla="*/ 0 w 2540496"/>
                  <a:gd name="connsiteY2" fmla="*/ 2832521 h 2868353"/>
                  <a:gd name="connsiteX3" fmla="*/ 1143251 w 2540496"/>
                  <a:gd name="connsiteY3" fmla="*/ 2832521 h 2868353"/>
                  <a:gd name="connsiteX4" fmla="*/ 1144708 w 2540496"/>
                  <a:gd name="connsiteY4" fmla="*/ 2831051 h 2868353"/>
                  <a:gd name="connsiteX5" fmla="*/ 1275076 w 2540496"/>
                  <a:gd name="connsiteY5" fmla="*/ 2837176 h 2868353"/>
                  <a:gd name="connsiteX6" fmla="*/ 1296085 w 2540496"/>
                  <a:gd name="connsiteY6" fmla="*/ 2836625 h 2868353"/>
                  <a:gd name="connsiteX7" fmla="*/ 1264935 w 2540496"/>
                  <a:gd name="connsiteY7" fmla="*/ 2868353 h 2868353"/>
                  <a:gd name="connsiteX8" fmla="*/ 1274893 w 2540496"/>
                  <a:gd name="connsiteY8" fmla="*/ 2553459 h 2868353"/>
                  <a:gd name="connsiteX9" fmla="*/ 9169 w 2540496"/>
                  <a:gd name="connsiteY9" fmla="*/ 1276729 h 2868353"/>
                  <a:gd name="connsiteX10" fmla="*/ 1274893 w 2540496"/>
                  <a:gd name="connsiteY10" fmla="*/ 0 h 2868353"/>
                  <a:gd name="connsiteX11" fmla="*/ 2540496 w 2540496"/>
                  <a:gd name="connsiteY11" fmla="*/ 1276729 h 2868353"/>
                  <a:gd name="connsiteX12" fmla="*/ 1274893 w 2540496"/>
                  <a:gd name="connsiteY12" fmla="*/ 2553459 h 2868353"/>
                  <a:gd name="connsiteX13" fmla="*/ 1274893 w 2540496"/>
                  <a:gd name="connsiteY13" fmla="*/ 99718 h 2868353"/>
                  <a:gd name="connsiteX14" fmla="*/ 108083 w 2540496"/>
                  <a:gd name="connsiteY14" fmla="*/ 1276729 h 2868353"/>
                  <a:gd name="connsiteX15" fmla="*/ 1274893 w 2540496"/>
                  <a:gd name="connsiteY15" fmla="*/ 2453680 h 2868353"/>
                  <a:gd name="connsiteX16" fmla="*/ 2441643 w 2540496"/>
                  <a:gd name="connsiteY16" fmla="*/ 1276729 h 2868353"/>
                  <a:gd name="connsiteX17" fmla="*/ 1274893 w 2540496"/>
                  <a:gd name="connsiteY17" fmla="*/ 99718 h 2868353"/>
                  <a:gd name="connsiteX18" fmla="*/ 1274893 w 2540496"/>
                  <a:gd name="connsiteY18" fmla="*/ 2350348 h 2868353"/>
                  <a:gd name="connsiteX19" fmla="*/ 210519 w 2540496"/>
                  <a:gd name="connsiteY19" fmla="*/ 1276729 h 2868353"/>
                  <a:gd name="connsiteX20" fmla="*/ 1274893 w 2540496"/>
                  <a:gd name="connsiteY20" fmla="*/ 203111 h 2868353"/>
                  <a:gd name="connsiteX21" fmla="*/ 2339268 w 2540496"/>
                  <a:gd name="connsiteY21" fmla="*/ 1276729 h 2868353"/>
                  <a:gd name="connsiteX22" fmla="*/ 1274893 w 2540496"/>
                  <a:gd name="connsiteY22" fmla="*/ 2350348 h 2868353"/>
                  <a:gd name="connsiteX23" fmla="*/ 1274893 w 2540496"/>
                  <a:gd name="connsiteY23" fmla="*/ 300562 h 2868353"/>
                  <a:gd name="connsiteX24" fmla="*/ 307429 w 2540496"/>
                  <a:gd name="connsiteY24" fmla="*/ 1276484 h 2868353"/>
                  <a:gd name="connsiteX25" fmla="*/ 1274893 w 2540496"/>
                  <a:gd name="connsiteY25" fmla="*/ 2252652 h 2868353"/>
                  <a:gd name="connsiteX26" fmla="*/ 2242357 w 2540496"/>
                  <a:gd name="connsiteY26" fmla="*/ 1276729 h 2868353"/>
                  <a:gd name="connsiteX27" fmla="*/ 1274893 w 2540496"/>
                  <a:gd name="connsiteY27" fmla="*/ 300562 h 2868353"/>
                  <a:gd name="connsiteX28" fmla="*/ 1247023 w 2540496"/>
                  <a:gd name="connsiteY28" fmla="*/ 2142399 h 2868353"/>
                  <a:gd name="connsiteX29" fmla="*/ 388856 w 2540496"/>
                  <a:gd name="connsiteY29" fmla="*/ 1276729 h 2868353"/>
                  <a:gd name="connsiteX30" fmla="*/ 1247023 w 2540496"/>
                  <a:gd name="connsiteY30" fmla="*/ 410815 h 2868353"/>
                  <a:gd name="connsiteX31" fmla="*/ 2105189 w 2540496"/>
                  <a:gd name="connsiteY31" fmla="*/ 1276484 h 2868353"/>
                  <a:gd name="connsiteX32" fmla="*/ 1247023 w 2540496"/>
                  <a:gd name="connsiteY32" fmla="*/ 2142399 h 2868353"/>
                  <a:gd name="connsiteX33" fmla="*/ 1247023 w 2540496"/>
                  <a:gd name="connsiteY33" fmla="*/ 505877 h 2868353"/>
                  <a:gd name="connsiteX34" fmla="*/ 482791 w 2540496"/>
                  <a:gd name="connsiteY34" fmla="*/ 1276668 h 2868353"/>
                  <a:gd name="connsiteX35" fmla="*/ 1246901 w 2540496"/>
                  <a:gd name="connsiteY35" fmla="*/ 2047581 h 2868353"/>
                  <a:gd name="connsiteX36" fmla="*/ 2011133 w 2540496"/>
                  <a:gd name="connsiteY36" fmla="*/ 1276791 h 2868353"/>
                  <a:gd name="connsiteX37" fmla="*/ 2011133 w 2540496"/>
                  <a:gd name="connsiteY37" fmla="*/ 1276729 h 2868353"/>
                  <a:gd name="connsiteX38" fmla="*/ 1247023 w 2540496"/>
                  <a:gd name="connsiteY38" fmla="*/ 505877 h 2868353"/>
                  <a:gd name="connsiteX39" fmla="*/ 1247569 w 2540496"/>
                  <a:gd name="connsiteY39" fmla="*/ 1941187 h 2868353"/>
                  <a:gd name="connsiteX40" fmla="*/ 588992 w 2540496"/>
                  <a:gd name="connsiteY40" fmla="*/ 1276607 h 2868353"/>
                  <a:gd name="connsiteX41" fmla="*/ 1247812 w 2540496"/>
                  <a:gd name="connsiteY41" fmla="*/ 612272 h 2868353"/>
                  <a:gd name="connsiteX42" fmla="*/ 1906389 w 2540496"/>
                  <a:gd name="connsiteY42" fmla="*/ 1276729 h 2868353"/>
                  <a:gd name="connsiteX43" fmla="*/ 1247569 w 2540496"/>
                  <a:gd name="connsiteY43" fmla="*/ 1941187 h 2868353"/>
                  <a:gd name="connsiteX44" fmla="*/ 1302825 w 2540496"/>
                  <a:gd name="connsiteY44" fmla="*/ 703107 h 2868353"/>
                  <a:gd name="connsiteX45" fmla="*/ 1302825 w 2540496"/>
                  <a:gd name="connsiteY45" fmla="*/ 1850228 h 2868353"/>
                  <a:gd name="connsiteX46" fmla="*/ 1418194 w 2540496"/>
                  <a:gd name="connsiteY46" fmla="*/ 1826708 h 2868353"/>
                  <a:gd name="connsiteX47" fmla="*/ 1418194 w 2540496"/>
                  <a:gd name="connsiteY47" fmla="*/ 726690 h 2868353"/>
                  <a:gd name="connsiteX48" fmla="*/ 1302825 w 2540496"/>
                  <a:gd name="connsiteY48" fmla="*/ 703107 h 2868353"/>
                  <a:gd name="connsiteX49" fmla="*/ 1192313 w 2540496"/>
                  <a:gd name="connsiteY49" fmla="*/ 703107 h 2868353"/>
                  <a:gd name="connsiteX50" fmla="*/ 1059760 w 2540496"/>
                  <a:gd name="connsiteY50" fmla="*/ 732937 h 2868353"/>
                  <a:gd name="connsiteX51" fmla="*/ 1059760 w 2540496"/>
                  <a:gd name="connsiteY51" fmla="*/ 1820522 h 2868353"/>
                  <a:gd name="connsiteX52" fmla="*/ 1192252 w 2540496"/>
                  <a:gd name="connsiteY52" fmla="*/ 1850228 h 2868353"/>
                  <a:gd name="connsiteX53" fmla="*/ 1192252 w 2540496"/>
                  <a:gd name="connsiteY53" fmla="*/ 703107 h 2868353"/>
                  <a:gd name="connsiteX54" fmla="*/ 1528888 w 2540496"/>
                  <a:gd name="connsiteY54" fmla="*/ 775630 h 2868353"/>
                  <a:gd name="connsiteX55" fmla="*/ 1528888 w 2540496"/>
                  <a:gd name="connsiteY55" fmla="*/ 1777890 h 2868353"/>
                  <a:gd name="connsiteX56" fmla="*/ 1635636 w 2540496"/>
                  <a:gd name="connsiteY56" fmla="*/ 1698631 h 2868353"/>
                  <a:gd name="connsiteX57" fmla="*/ 1635636 w 2540496"/>
                  <a:gd name="connsiteY57" fmla="*/ 1698631 h 2868353"/>
                  <a:gd name="connsiteX58" fmla="*/ 1635636 w 2540496"/>
                  <a:gd name="connsiteY58" fmla="*/ 854583 h 2868353"/>
                  <a:gd name="connsiteX59" fmla="*/ 1529192 w 2540496"/>
                  <a:gd name="connsiteY59" fmla="*/ 775630 h 2868353"/>
                  <a:gd name="connsiteX60" fmla="*/ 840497 w 2540496"/>
                  <a:gd name="connsiteY60" fmla="*/ 1680623 h 2868353"/>
                  <a:gd name="connsiteX61" fmla="*/ 949248 w 2540496"/>
                  <a:gd name="connsiteY61" fmla="*/ 1767477 h 2868353"/>
                  <a:gd name="connsiteX62" fmla="*/ 949248 w 2540496"/>
                  <a:gd name="connsiteY62" fmla="*/ 786042 h 2868353"/>
                  <a:gd name="connsiteX63" fmla="*/ 842744 w 2540496"/>
                  <a:gd name="connsiteY63" fmla="*/ 870202 h 2868353"/>
                  <a:gd name="connsiteX64" fmla="*/ 842744 w 2540496"/>
                  <a:gd name="connsiteY64" fmla="*/ 1680623 h 2868353"/>
                  <a:gd name="connsiteX65" fmla="*/ 840436 w 2540496"/>
                  <a:gd name="connsiteY65" fmla="*/ 1680623 h 2868353"/>
                  <a:gd name="connsiteX66" fmla="*/ 1745904 w 2540496"/>
                  <a:gd name="connsiteY66" fmla="*/ 995584 h 2868353"/>
                  <a:gd name="connsiteX67" fmla="*/ 1745904 w 2540496"/>
                  <a:gd name="connsiteY67" fmla="*/ 1557936 h 2868353"/>
                  <a:gd name="connsiteX68" fmla="*/ 1745904 w 2540496"/>
                  <a:gd name="connsiteY68" fmla="*/ 995584 h 2868353"/>
                  <a:gd name="connsiteX69" fmla="*/ 732232 w 2540496"/>
                  <a:gd name="connsiteY69" fmla="*/ 1029456 h 2868353"/>
                  <a:gd name="connsiteX70" fmla="*/ 732232 w 2540496"/>
                  <a:gd name="connsiteY70" fmla="*/ 1524370 h 2868353"/>
                  <a:gd name="connsiteX71" fmla="*/ 732232 w 2540496"/>
                  <a:gd name="connsiteY71" fmla="*/ 1029456 h 286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540496" h="2868353">
                    <a:moveTo>
                      <a:pt x="1264935" y="2868109"/>
                    </a:moveTo>
                    <a:lnTo>
                      <a:pt x="116584" y="2868109"/>
                    </a:lnTo>
                    <a:cubicBezTo>
                      <a:pt x="63392" y="2868109"/>
                      <a:pt x="26110" y="2853408"/>
                      <a:pt x="0" y="2832521"/>
                    </a:cubicBezTo>
                    <a:lnTo>
                      <a:pt x="1143251" y="2832521"/>
                    </a:lnTo>
                    <a:lnTo>
                      <a:pt x="1144708" y="2831051"/>
                    </a:lnTo>
                    <a:cubicBezTo>
                      <a:pt x="1187698" y="2834665"/>
                      <a:pt x="1231174" y="2837176"/>
                      <a:pt x="1275076" y="2837176"/>
                    </a:cubicBezTo>
                    <a:cubicBezTo>
                      <a:pt x="1282119" y="2837176"/>
                      <a:pt x="1289102" y="2836687"/>
                      <a:pt x="1296085" y="2836625"/>
                    </a:cubicBezTo>
                    <a:lnTo>
                      <a:pt x="1264935" y="2868353"/>
                    </a:lnTo>
                    <a:moveTo>
                      <a:pt x="1274893" y="2553459"/>
                    </a:moveTo>
                    <a:cubicBezTo>
                      <a:pt x="576969" y="2553459"/>
                      <a:pt x="9169" y="1980694"/>
                      <a:pt x="9169" y="1276729"/>
                    </a:cubicBezTo>
                    <a:cubicBezTo>
                      <a:pt x="9169" y="572764"/>
                      <a:pt x="577151" y="0"/>
                      <a:pt x="1274893" y="0"/>
                    </a:cubicBezTo>
                    <a:cubicBezTo>
                      <a:pt x="1972636" y="0"/>
                      <a:pt x="2540496" y="572703"/>
                      <a:pt x="2540496" y="1276729"/>
                    </a:cubicBezTo>
                    <a:cubicBezTo>
                      <a:pt x="2540496" y="1980756"/>
                      <a:pt x="1973182" y="2553459"/>
                      <a:pt x="1274893" y="2553459"/>
                    </a:cubicBezTo>
                    <a:moveTo>
                      <a:pt x="1274893" y="99718"/>
                    </a:moveTo>
                    <a:cubicBezTo>
                      <a:pt x="631253" y="99718"/>
                      <a:pt x="108083" y="627707"/>
                      <a:pt x="108083" y="1276729"/>
                    </a:cubicBezTo>
                    <a:cubicBezTo>
                      <a:pt x="108083" y="1925752"/>
                      <a:pt x="631678" y="2453680"/>
                      <a:pt x="1274893" y="2453680"/>
                    </a:cubicBezTo>
                    <a:cubicBezTo>
                      <a:pt x="1918108" y="2453680"/>
                      <a:pt x="2441643" y="1925691"/>
                      <a:pt x="2441643" y="1276729"/>
                    </a:cubicBezTo>
                    <a:cubicBezTo>
                      <a:pt x="2441643" y="627768"/>
                      <a:pt x="1918534" y="99718"/>
                      <a:pt x="1274893" y="99718"/>
                    </a:cubicBezTo>
                    <a:moveTo>
                      <a:pt x="1274893" y="2350348"/>
                    </a:moveTo>
                    <a:cubicBezTo>
                      <a:pt x="688027" y="2350348"/>
                      <a:pt x="210519" y="1868727"/>
                      <a:pt x="210519" y="1276729"/>
                    </a:cubicBezTo>
                    <a:cubicBezTo>
                      <a:pt x="210519" y="684732"/>
                      <a:pt x="688149" y="203111"/>
                      <a:pt x="1274893" y="203111"/>
                    </a:cubicBezTo>
                    <a:cubicBezTo>
                      <a:pt x="1861638" y="203111"/>
                      <a:pt x="2339268" y="684732"/>
                      <a:pt x="2339268" y="1276729"/>
                    </a:cubicBezTo>
                    <a:cubicBezTo>
                      <a:pt x="2339268" y="1868727"/>
                      <a:pt x="1861881" y="2350348"/>
                      <a:pt x="1274893" y="2350348"/>
                    </a:cubicBezTo>
                    <a:moveTo>
                      <a:pt x="1274893" y="300562"/>
                    </a:moveTo>
                    <a:cubicBezTo>
                      <a:pt x="741461" y="300562"/>
                      <a:pt x="307429" y="738389"/>
                      <a:pt x="307429" y="1276484"/>
                    </a:cubicBezTo>
                    <a:cubicBezTo>
                      <a:pt x="307429" y="1814580"/>
                      <a:pt x="741583" y="2252652"/>
                      <a:pt x="1274893" y="2252652"/>
                    </a:cubicBezTo>
                    <a:cubicBezTo>
                      <a:pt x="1808204" y="2252652"/>
                      <a:pt x="2242357" y="1814825"/>
                      <a:pt x="2242357" y="1276729"/>
                    </a:cubicBezTo>
                    <a:cubicBezTo>
                      <a:pt x="2242357" y="738634"/>
                      <a:pt x="1808508" y="300562"/>
                      <a:pt x="1274893" y="300562"/>
                    </a:cubicBezTo>
                    <a:moveTo>
                      <a:pt x="1247023" y="2142399"/>
                    </a:moveTo>
                    <a:cubicBezTo>
                      <a:pt x="773826" y="2142399"/>
                      <a:pt x="388856" y="1754063"/>
                      <a:pt x="388856" y="1276729"/>
                    </a:cubicBezTo>
                    <a:cubicBezTo>
                      <a:pt x="388856" y="799395"/>
                      <a:pt x="773826" y="410815"/>
                      <a:pt x="1247023" y="410815"/>
                    </a:cubicBezTo>
                    <a:cubicBezTo>
                      <a:pt x="1720220" y="410815"/>
                      <a:pt x="2105189" y="799150"/>
                      <a:pt x="2105189" y="1276484"/>
                    </a:cubicBezTo>
                    <a:cubicBezTo>
                      <a:pt x="2105189" y="1753818"/>
                      <a:pt x="1720159" y="2142399"/>
                      <a:pt x="1247023" y="2142399"/>
                    </a:cubicBezTo>
                    <a:moveTo>
                      <a:pt x="1247023" y="505877"/>
                    </a:moveTo>
                    <a:cubicBezTo>
                      <a:pt x="824983" y="505847"/>
                      <a:pt x="482824" y="850938"/>
                      <a:pt x="482791" y="1276668"/>
                    </a:cubicBezTo>
                    <a:cubicBezTo>
                      <a:pt x="482757" y="1702398"/>
                      <a:pt x="824861" y="2047551"/>
                      <a:pt x="1246901" y="2047581"/>
                    </a:cubicBezTo>
                    <a:cubicBezTo>
                      <a:pt x="1668941" y="2047618"/>
                      <a:pt x="2011096" y="1702520"/>
                      <a:pt x="2011133" y="1276791"/>
                    </a:cubicBezTo>
                    <a:cubicBezTo>
                      <a:pt x="2011133" y="1276772"/>
                      <a:pt x="2011133" y="1276748"/>
                      <a:pt x="2011133" y="1276729"/>
                    </a:cubicBezTo>
                    <a:cubicBezTo>
                      <a:pt x="2010629" y="851233"/>
                      <a:pt x="1668832" y="506416"/>
                      <a:pt x="1247023" y="505877"/>
                    </a:cubicBezTo>
                    <a:moveTo>
                      <a:pt x="1247569" y="1941187"/>
                    </a:moveTo>
                    <a:cubicBezTo>
                      <a:pt x="883779" y="1941120"/>
                      <a:pt x="588925" y="1643578"/>
                      <a:pt x="588992" y="1276607"/>
                    </a:cubicBezTo>
                    <a:cubicBezTo>
                      <a:pt x="589058" y="909636"/>
                      <a:pt x="884022" y="612204"/>
                      <a:pt x="1247812" y="612272"/>
                    </a:cubicBezTo>
                    <a:cubicBezTo>
                      <a:pt x="1611554" y="612339"/>
                      <a:pt x="1906389" y="909807"/>
                      <a:pt x="1906389" y="1276729"/>
                    </a:cubicBezTo>
                    <a:cubicBezTo>
                      <a:pt x="1905952" y="1643565"/>
                      <a:pt x="1611226" y="1940814"/>
                      <a:pt x="1247569" y="1941187"/>
                    </a:cubicBezTo>
                    <a:moveTo>
                      <a:pt x="1302825" y="703107"/>
                    </a:moveTo>
                    <a:lnTo>
                      <a:pt x="1302825" y="1850228"/>
                    </a:lnTo>
                    <a:cubicBezTo>
                      <a:pt x="1341984" y="1846443"/>
                      <a:pt x="1380651" y="1838560"/>
                      <a:pt x="1418194" y="1826708"/>
                    </a:cubicBezTo>
                    <a:lnTo>
                      <a:pt x="1418194" y="726690"/>
                    </a:lnTo>
                    <a:cubicBezTo>
                      <a:pt x="1380651" y="714825"/>
                      <a:pt x="1341990" y="706917"/>
                      <a:pt x="1302825" y="703107"/>
                    </a:cubicBezTo>
                    <a:moveTo>
                      <a:pt x="1192313" y="703107"/>
                    </a:moveTo>
                    <a:cubicBezTo>
                      <a:pt x="1147100" y="707634"/>
                      <a:pt x="1102592" y="717649"/>
                      <a:pt x="1059760" y="732937"/>
                    </a:cubicBezTo>
                    <a:lnTo>
                      <a:pt x="1059760" y="1820522"/>
                    </a:lnTo>
                    <a:cubicBezTo>
                      <a:pt x="1102592" y="1835724"/>
                      <a:pt x="1147070" y="1845696"/>
                      <a:pt x="1192252" y="1850228"/>
                    </a:cubicBezTo>
                    <a:lnTo>
                      <a:pt x="1192252" y="703107"/>
                    </a:lnTo>
                    <a:moveTo>
                      <a:pt x="1528888" y="775630"/>
                    </a:moveTo>
                    <a:lnTo>
                      <a:pt x="1528888" y="1777890"/>
                    </a:lnTo>
                    <a:cubicBezTo>
                      <a:pt x="1567404" y="1755742"/>
                      <a:pt x="1603223" y="1729140"/>
                      <a:pt x="1635636" y="1698631"/>
                    </a:cubicBezTo>
                    <a:lnTo>
                      <a:pt x="1635636" y="1698631"/>
                    </a:lnTo>
                    <a:lnTo>
                      <a:pt x="1635636" y="854583"/>
                    </a:lnTo>
                    <a:cubicBezTo>
                      <a:pt x="1603283" y="824220"/>
                      <a:pt x="1567568" y="797729"/>
                      <a:pt x="1529192" y="775630"/>
                    </a:cubicBezTo>
                    <a:moveTo>
                      <a:pt x="840497" y="1680623"/>
                    </a:moveTo>
                    <a:cubicBezTo>
                      <a:pt x="873147" y="1713889"/>
                      <a:pt x="909664" y="1743050"/>
                      <a:pt x="949248" y="1767477"/>
                    </a:cubicBezTo>
                    <a:lnTo>
                      <a:pt x="949248" y="786042"/>
                    </a:lnTo>
                    <a:cubicBezTo>
                      <a:pt x="910599" y="809790"/>
                      <a:pt x="874853" y="838033"/>
                      <a:pt x="842744" y="870202"/>
                    </a:cubicBezTo>
                    <a:lnTo>
                      <a:pt x="842744" y="1680623"/>
                    </a:lnTo>
                    <a:lnTo>
                      <a:pt x="840436" y="1680623"/>
                    </a:lnTo>
                    <a:moveTo>
                      <a:pt x="1745904" y="995584"/>
                    </a:moveTo>
                    <a:lnTo>
                      <a:pt x="1745904" y="1557936"/>
                    </a:lnTo>
                    <a:cubicBezTo>
                      <a:pt x="1843300" y="1383356"/>
                      <a:pt x="1843300" y="1170164"/>
                      <a:pt x="1745904" y="995584"/>
                    </a:cubicBezTo>
                    <a:moveTo>
                      <a:pt x="732232" y="1029456"/>
                    </a:moveTo>
                    <a:cubicBezTo>
                      <a:pt x="657387" y="1185789"/>
                      <a:pt x="657387" y="1368037"/>
                      <a:pt x="732232" y="1524370"/>
                    </a:cubicBezTo>
                    <a:lnTo>
                      <a:pt x="732232" y="1029456"/>
                    </a:ln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4A295FD-E758-F043-A0F4-E1CA638BC227}"/>
                  </a:ext>
                </a:extLst>
              </p:cNvPr>
              <p:cNvSpPr/>
              <p:nvPr/>
            </p:nvSpPr>
            <p:spPr>
              <a:xfrm>
                <a:off x="272878" y="278303"/>
                <a:ext cx="2640685" cy="3666645"/>
              </a:xfrm>
              <a:custGeom>
                <a:avLst/>
                <a:gdLst>
                  <a:gd name="connsiteX0" fmla="*/ 0 w 2640685"/>
                  <a:gd name="connsiteY0" fmla="*/ 3666646 h 3666645"/>
                  <a:gd name="connsiteX1" fmla="*/ 0 w 2640685"/>
                  <a:gd name="connsiteY1" fmla="*/ 3486995 h 3666645"/>
                  <a:gd name="connsiteX2" fmla="*/ 437190 w 2640685"/>
                  <a:gd name="connsiteY2" fmla="*/ 3042369 h 3666645"/>
                  <a:gd name="connsiteX3" fmla="*/ 37283 w 2640685"/>
                  <a:gd name="connsiteY3" fmla="*/ 2634985 h 3666645"/>
                  <a:gd name="connsiteX4" fmla="*/ 0 w 2640685"/>
                  <a:gd name="connsiteY4" fmla="*/ 2672593 h 3666645"/>
                  <a:gd name="connsiteX5" fmla="*/ 0 w 2640685"/>
                  <a:gd name="connsiteY5" fmla="*/ 2493738 h 3666645"/>
                  <a:gd name="connsiteX6" fmla="*/ 467550 w 2640685"/>
                  <a:gd name="connsiteY6" fmla="*/ 2022101 h 3666645"/>
                  <a:gd name="connsiteX7" fmla="*/ 0 w 2640685"/>
                  <a:gd name="connsiteY7" fmla="*/ 1568838 h 3666645"/>
                  <a:gd name="connsiteX8" fmla="*/ 0 w 2640685"/>
                  <a:gd name="connsiteY8" fmla="*/ 1435310 h 3666645"/>
                  <a:gd name="connsiteX9" fmla="*/ 437190 w 2640685"/>
                  <a:gd name="connsiteY9" fmla="*/ 989520 h 3666645"/>
                  <a:gd name="connsiteX10" fmla="*/ 0 w 2640685"/>
                  <a:gd name="connsiteY10" fmla="*/ 544098 h 3666645"/>
                  <a:gd name="connsiteX11" fmla="*/ 0 w 2640685"/>
                  <a:gd name="connsiteY11" fmla="*/ 457060 h 3666645"/>
                  <a:gd name="connsiteX12" fmla="*/ 440286 w 2640685"/>
                  <a:gd name="connsiteY12" fmla="*/ 0 h 3666645"/>
                  <a:gd name="connsiteX13" fmla="*/ 615041 w 2640685"/>
                  <a:gd name="connsiteY13" fmla="*/ 0 h 3666645"/>
                  <a:gd name="connsiteX14" fmla="*/ 133586 w 2640685"/>
                  <a:gd name="connsiteY14" fmla="*/ 500242 h 3666645"/>
                  <a:gd name="connsiteX15" fmla="*/ 214223 w 2640685"/>
                  <a:gd name="connsiteY15" fmla="*/ 582564 h 3666645"/>
                  <a:gd name="connsiteX16" fmla="*/ 786395 w 2640685"/>
                  <a:gd name="connsiteY16" fmla="*/ 0 h 3666645"/>
                  <a:gd name="connsiteX17" fmla="*/ 945180 w 2640685"/>
                  <a:gd name="connsiteY17" fmla="*/ 0 h 3666645"/>
                  <a:gd name="connsiteX18" fmla="*/ 293585 w 2640685"/>
                  <a:gd name="connsiteY18" fmla="*/ 663355 h 3666645"/>
                  <a:gd name="connsiteX19" fmla="*/ 371490 w 2640685"/>
                  <a:gd name="connsiteY19" fmla="*/ 742982 h 3666645"/>
                  <a:gd name="connsiteX20" fmla="*/ 1106029 w 2640685"/>
                  <a:gd name="connsiteY20" fmla="*/ 0 h 3666645"/>
                  <a:gd name="connsiteX21" fmla="*/ 1303311 w 2640685"/>
                  <a:gd name="connsiteY21" fmla="*/ 0 h 3666645"/>
                  <a:gd name="connsiteX22" fmla="*/ 1705829 w 2640685"/>
                  <a:gd name="connsiteY22" fmla="*/ 407017 h 3666645"/>
                  <a:gd name="connsiteX23" fmla="*/ 1798489 w 2640685"/>
                  <a:gd name="connsiteY23" fmla="*/ 312935 h 3666645"/>
                  <a:gd name="connsiteX24" fmla="*/ 1488752 w 2640685"/>
                  <a:gd name="connsiteY24" fmla="*/ 0 h 3666645"/>
                  <a:gd name="connsiteX25" fmla="*/ 1648023 w 2640685"/>
                  <a:gd name="connsiteY25" fmla="*/ 0 h 3666645"/>
                  <a:gd name="connsiteX26" fmla="*/ 2639168 w 2640685"/>
                  <a:gd name="connsiteY26" fmla="*/ 1001342 h 3666645"/>
                  <a:gd name="connsiteX27" fmla="*/ 2640686 w 2640685"/>
                  <a:gd name="connsiteY27" fmla="*/ 1002873 h 3666645"/>
                  <a:gd name="connsiteX28" fmla="*/ 573872 w 2640685"/>
                  <a:gd name="connsiteY28" fmla="*/ 3088982 h 3666645"/>
                  <a:gd name="connsiteX29" fmla="*/ 571018 w 2640685"/>
                  <a:gd name="connsiteY29" fmla="*/ 3086042 h 3666645"/>
                  <a:gd name="connsiteX30" fmla="*/ 0 w 2640685"/>
                  <a:gd name="connsiteY30" fmla="*/ 3666646 h 3666645"/>
                  <a:gd name="connsiteX31" fmla="*/ 1742686 w 2640685"/>
                  <a:gd name="connsiteY31" fmla="*/ 1576127 h 3666645"/>
                  <a:gd name="connsiteX32" fmla="*/ 452248 w 2640685"/>
                  <a:gd name="connsiteY32" fmla="*/ 2877847 h 3666645"/>
                  <a:gd name="connsiteX33" fmla="*/ 537257 w 2640685"/>
                  <a:gd name="connsiteY33" fmla="*/ 2964763 h 3666645"/>
                  <a:gd name="connsiteX34" fmla="*/ 1828060 w 2640685"/>
                  <a:gd name="connsiteY34" fmla="*/ 1661941 h 3666645"/>
                  <a:gd name="connsiteX35" fmla="*/ 1742443 w 2640685"/>
                  <a:gd name="connsiteY35" fmla="*/ 1576189 h 3666645"/>
                  <a:gd name="connsiteX36" fmla="*/ 892231 w 2640685"/>
                  <a:gd name="connsiteY36" fmla="*/ 2105893 h 3666645"/>
                  <a:gd name="connsiteX37" fmla="*/ 290367 w 2640685"/>
                  <a:gd name="connsiteY37" fmla="*/ 2713019 h 3666645"/>
                  <a:gd name="connsiteX38" fmla="*/ 372826 w 2640685"/>
                  <a:gd name="connsiteY38" fmla="*/ 2796873 h 3666645"/>
                  <a:gd name="connsiteX39" fmla="*/ 1147623 w 2640685"/>
                  <a:gd name="connsiteY39" fmla="*/ 2015608 h 3666645"/>
                  <a:gd name="connsiteX40" fmla="*/ 370397 w 2640685"/>
                  <a:gd name="connsiteY40" fmla="*/ 1237712 h 3666645"/>
                  <a:gd name="connsiteX41" fmla="*/ 288667 w 2640685"/>
                  <a:gd name="connsiteY41" fmla="*/ 1320708 h 3666645"/>
                  <a:gd name="connsiteX42" fmla="*/ 982098 w 2640685"/>
                  <a:gd name="connsiteY42" fmla="*/ 2017445 h 3666645"/>
                  <a:gd name="connsiteX43" fmla="*/ 893628 w 2640685"/>
                  <a:gd name="connsiteY43" fmla="*/ 2107057 h 3666645"/>
                  <a:gd name="connsiteX44" fmla="*/ 892231 w 2640685"/>
                  <a:gd name="connsiteY44" fmla="*/ 2105709 h 3666645"/>
                  <a:gd name="connsiteX45" fmla="*/ 200379 w 2640685"/>
                  <a:gd name="connsiteY45" fmla="*/ 1410748 h 3666645"/>
                  <a:gd name="connsiteX46" fmla="*/ 111665 w 2640685"/>
                  <a:gd name="connsiteY46" fmla="*/ 1501278 h 3666645"/>
                  <a:gd name="connsiteX47" fmla="*/ 646798 w 2640685"/>
                  <a:gd name="connsiteY47" fmla="*/ 2020079 h 3666645"/>
                  <a:gd name="connsiteX48" fmla="*/ 603807 w 2640685"/>
                  <a:gd name="connsiteY48" fmla="*/ 2063507 h 3666645"/>
                  <a:gd name="connsiteX49" fmla="*/ 604354 w 2640685"/>
                  <a:gd name="connsiteY49" fmla="*/ 2064058 h 3666645"/>
                  <a:gd name="connsiteX50" fmla="*/ 133586 w 2640685"/>
                  <a:gd name="connsiteY50" fmla="*/ 2553214 h 3666645"/>
                  <a:gd name="connsiteX51" fmla="*/ 211187 w 2640685"/>
                  <a:gd name="connsiteY51" fmla="*/ 2632228 h 3666645"/>
                  <a:gd name="connsiteX52" fmla="*/ 812323 w 2640685"/>
                  <a:gd name="connsiteY52" fmla="*/ 2025837 h 3666645"/>
                  <a:gd name="connsiteX53" fmla="*/ 200379 w 2640685"/>
                  <a:gd name="connsiteY53" fmla="*/ 1410748 h 3666645"/>
                  <a:gd name="connsiteX54" fmla="*/ 532521 w 2640685"/>
                  <a:gd name="connsiteY54" fmla="*/ 1072271 h 3666645"/>
                  <a:gd name="connsiteX55" fmla="*/ 453949 w 2640685"/>
                  <a:gd name="connsiteY55" fmla="*/ 1152388 h 3666645"/>
                  <a:gd name="connsiteX56" fmla="*/ 1231478 w 2640685"/>
                  <a:gd name="connsiteY56" fmla="*/ 1930897 h 3666645"/>
                  <a:gd name="connsiteX57" fmla="*/ 1320920 w 2640685"/>
                  <a:gd name="connsiteY57" fmla="*/ 1840734 h 3666645"/>
                  <a:gd name="connsiteX58" fmla="*/ 532582 w 2640685"/>
                  <a:gd name="connsiteY58" fmla="*/ 1072271 h 3666645"/>
                  <a:gd name="connsiteX59" fmla="*/ 1357717 w 2640685"/>
                  <a:gd name="connsiteY59" fmla="*/ 216157 h 3666645"/>
                  <a:gd name="connsiteX60" fmla="*/ 611640 w 2640685"/>
                  <a:gd name="connsiteY60" fmla="*/ 987254 h 3666645"/>
                  <a:gd name="connsiteX61" fmla="*/ 613826 w 2640685"/>
                  <a:gd name="connsiteY61" fmla="*/ 989459 h 3666645"/>
                  <a:gd name="connsiteX62" fmla="*/ 611458 w 2640685"/>
                  <a:gd name="connsiteY62" fmla="*/ 991848 h 3666645"/>
                  <a:gd name="connsiteX63" fmla="*/ 1400828 w 2640685"/>
                  <a:gd name="connsiteY63" fmla="*/ 1760311 h 3666645"/>
                  <a:gd name="connsiteX64" fmla="*/ 1483773 w 2640685"/>
                  <a:gd name="connsiteY64" fmla="*/ 1676580 h 3666645"/>
                  <a:gd name="connsiteX65" fmla="*/ 793924 w 2640685"/>
                  <a:gd name="connsiteY65" fmla="*/ 975555 h 3666645"/>
                  <a:gd name="connsiteX66" fmla="*/ 819305 w 2640685"/>
                  <a:gd name="connsiteY66" fmla="*/ 949952 h 3666645"/>
                  <a:gd name="connsiteX67" fmla="*/ 1450012 w 2640685"/>
                  <a:gd name="connsiteY67" fmla="*/ 309443 h 3666645"/>
                  <a:gd name="connsiteX68" fmla="*/ 1357717 w 2640685"/>
                  <a:gd name="connsiteY68" fmla="*/ 216157 h 3666645"/>
                  <a:gd name="connsiteX69" fmla="*/ 1529678 w 2640685"/>
                  <a:gd name="connsiteY69" fmla="*/ 389683 h 3666645"/>
                  <a:gd name="connsiteX70" fmla="*/ 952830 w 2640685"/>
                  <a:gd name="connsiteY70" fmla="*/ 975432 h 3666645"/>
                  <a:gd name="connsiteX71" fmla="*/ 1563378 w 2640685"/>
                  <a:gd name="connsiteY71" fmla="*/ 1596340 h 3666645"/>
                  <a:gd name="connsiteX72" fmla="*/ 1662899 w 2640685"/>
                  <a:gd name="connsiteY72" fmla="*/ 1495949 h 3666645"/>
                  <a:gd name="connsiteX73" fmla="*/ 1225102 w 2640685"/>
                  <a:gd name="connsiteY73" fmla="*/ 1056285 h 3666645"/>
                  <a:gd name="connsiteX74" fmla="*/ 1225102 w 2640685"/>
                  <a:gd name="connsiteY74" fmla="*/ 1056285 h 3666645"/>
                  <a:gd name="connsiteX75" fmla="*/ 1150780 w 2640685"/>
                  <a:gd name="connsiteY75" fmla="*/ 981251 h 3666645"/>
                  <a:gd name="connsiteX76" fmla="*/ 1146651 w 2640685"/>
                  <a:gd name="connsiteY76" fmla="*/ 977086 h 3666645"/>
                  <a:gd name="connsiteX77" fmla="*/ 1146651 w 2640685"/>
                  <a:gd name="connsiteY77" fmla="*/ 977086 h 3666645"/>
                  <a:gd name="connsiteX78" fmla="*/ 1145376 w 2640685"/>
                  <a:gd name="connsiteY78" fmla="*/ 975800 h 3666645"/>
                  <a:gd name="connsiteX79" fmla="*/ 1626284 w 2640685"/>
                  <a:gd name="connsiteY79" fmla="*/ 487686 h 3666645"/>
                  <a:gd name="connsiteX80" fmla="*/ 1529678 w 2640685"/>
                  <a:gd name="connsiteY80" fmla="*/ 389683 h 3666645"/>
                  <a:gd name="connsiteX81" fmla="*/ 1878154 w 2640685"/>
                  <a:gd name="connsiteY81" fmla="*/ 393236 h 3666645"/>
                  <a:gd name="connsiteX82" fmla="*/ 1304586 w 2640685"/>
                  <a:gd name="connsiteY82" fmla="*/ 975126 h 3666645"/>
                  <a:gd name="connsiteX83" fmla="*/ 1908090 w 2640685"/>
                  <a:gd name="connsiteY83" fmla="*/ 1581150 h 3666645"/>
                  <a:gd name="connsiteX84" fmla="*/ 1999899 w 2640685"/>
                  <a:gd name="connsiteY84" fmla="*/ 1488476 h 3666645"/>
                  <a:gd name="connsiteX85" fmla="*/ 1568782 w 2640685"/>
                  <a:gd name="connsiteY85" fmla="*/ 1054386 h 3666645"/>
                  <a:gd name="connsiteX86" fmla="*/ 1568782 w 2640685"/>
                  <a:gd name="connsiteY86" fmla="*/ 1054386 h 3666645"/>
                  <a:gd name="connsiteX87" fmla="*/ 1511037 w 2640685"/>
                  <a:gd name="connsiteY87" fmla="*/ 996074 h 3666645"/>
                  <a:gd name="connsiteX88" fmla="*/ 1490513 w 2640685"/>
                  <a:gd name="connsiteY88" fmla="*/ 975432 h 3666645"/>
                  <a:gd name="connsiteX89" fmla="*/ 1490513 w 2640685"/>
                  <a:gd name="connsiteY89" fmla="*/ 975432 h 3666645"/>
                  <a:gd name="connsiteX90" fmla="*/ 1489238 w 2640685"/>
                  <a:gd name="connsiteY90" fmla="*/ 974146 h 3666645"/>
                  <a:gd name="connsiteX91" fmla="*/ 1969903 w 2640685"/>
                  <a:gd name="connsiteY91" fmla="*/ 486032 h 3666645"/>
                  <a:gd name="connsiteX92" fmla="*/ 1878154 w 2640685"/>
                  <a:gd name="connsiteY92" fmla="*/ 393481 h 3666645"/>
                  <a:gd name="connsiteX93" fmla="*/ 2049569 w 2640685"/>
                  <a:gd name="connsiteY93" fmla="*/ 566639 h 3666645"/>
                  <a:gd name="connsiteX94" fmla="*/ 1648508 w 2640685"/>
                  <a:gd name="connsiteY94" fmla="*/ 973962 h 3666645"/>
                  <a:gd name="connsiteX95" fmla="*/ 2079626 w 2640685"/>
                  <a:gd name="connsiteY95" fmla="*/ 1408359 h 3666645"/>
                  <a:gd name="connsiteX96" fmla="*/ 2481354 w 2640685"/>
                  <a:gd name="connsiteY96" fmla="*/ 1002873 h 3666645"/>
                  <a:gd name="connsiteX97" fmla="*/ 2049569 w 2640685"/>
                  <a:gd name="connsiteY97" fmla="*/ 566639 h 3666645"/>
                  <a:gd name="connsiteX98" fmla="*/ 1204639 w 2640685"/>
                  <a:gd name="connsiteY98" fmla="*/ 61374 h 3666645"/>
                  <a:gd name="connsiteX99" fmla="*/ 450912 w 2640685"/>
                  <a:gd name="connsiteY99" fmla="*/ 823590 h 3666645"/>
                  <a:gd name="connsiteX100" fmla="*/ 532764 w 2640685"/>
                  <a:gd name="connsiteY100" fmla="*/ 906953 h 3666645"/>
                  <a:gd name="connsiteX101" fmla="*/ 1278172 w 2640685"/>
                  <a:gd name="connsiteY101" fmla="*/ 135672 h 3666645"/>
                  <a:gd name="connsiteX102" fmla="*/ 1204639 w 2640685"/>
                  <a:gd name="connsiteY102" fmla="*/ 61374 h 3666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2640685" h="3666645">
                    <a:moveTo>
                      <a:pt x="0" y="3666646"/>
                    </a:moveTo>
                    <a:lnTo>
                      <a:pt x="0" y="3486995"/>
                    </a:lnTo>
                    <a:lnTo>
                      <a:pt x="437190" y="3042369"/>
                    </a:lnTo>
                    <a:lnTo>
                      <a:pt x="37283" y="2634985"/>
                    </a:lnTo>
                    <a:lnTo>
                      <a:pt x="0" y="2672593"/>
                    </a:lnTo>
                    <a:lnTo>
                      <a:pt x="0" y="2493738"/>
                    </a:lnTo>
                    <a:lnTo>
                      <a:pt x="467550" y="2022101"/>
                    </a:lnTo>
                    <a:lnTo>
                      <a:pt x="0" y="1568838"/>
                    </a:lnTo>
                    <a:lnTo>
                      <a:pt x="0" y="1435310"/>
                    </a:lnTo>
                    <a:lnTo>
                      <a:pt x="437190" y="989520"/>
                    </a:lnTo>
                    <a:lnTo>
                      <a:pt x="0" y="544098"/>
                    </a:lnTo>
                    <a:lnTo>
                      <a:pt x="0" y="457060"/>
                    </a:lnTo>
                    <a:lnTo>
                      <a:pt x="440286" y="0"/>
                    </a:lnTo>
                    <a:lnTo>
                      <a:pt x="615041" y="0"/>
                    </a:lnTo>
                    <a:lnTo>
                      <a:pt x="133586" y="500242"/>
                    </a:lnTo>
                    <a:lnTo>
                      <a:pt x="214223" y="582564"/>
                    </a:lnTo>
                    <a:lnTo>
                      <a:pt x="786395" y="0"/>
                    </a:lnTo>
                    <a:lnTo>
                      <a:pt x="945180" y="0"/>
                    </a:lnTo>
                    <a:lnTo>
                      <a:pt x="293585" y="663355"/>
                    </a:lnTo>
                    <a:lnTo>
                      <a:pt x="371490" y="742982"/>
                    </a:lnTo>
                    <a:lnTo>
                      <a:pt x="1106029" y="0"/>
                    </a:lnTo>
                    <a:lnTo>
                      <a:pt x="1303311" y="0"/>
                    </a:lnTo>
                    <a:lnTo>
                      <a:pt x="1705829" y="407017"/>
                    </a:lnTo>
                    <a:lnTo>
                      <a:pt x="1798489" y="312935"/>
                    </a:lnTo>
                    <a:lnTo>
                      <a:pt x="1488752" y="0"/>
                    </a:lnTo>
                    <a:lnTo>
                      <a:pt x="1648023" y="0"/>
                    </a:lnTo>
                    <a:lnTo>
                      <a:pt x="2639168" y="1001342"/>
                    </a:lnTo>
                    <a:lnTo>
                      <a:pt x="2640686" y="1002873"/>
                    </a:lnTo>
                    <a:lnTo>
                      <a:pt x="573872" y="3088982"/>
                    </a:lnTo>
                    <a:lnTo>
                      <a:pt x="571018" y="3086042"/>
                    </a:lnTo>
                    <a:lnTo>
                      <a:pt x="0" y="3666646"/>
                    </a:lnTo>
                    <a:moveTo>
                      <a:pt x="1742686" y="1576127"/>
                    </a:moveTo>
                    <a:lnTo>
                      <a:pt x="452248" y="2877847"/>
                    </a:lnTo>
                    <a:lnTo>
                      <a:pt x="537257" y="2964763"/>
                    </a:lnTo>
                    <a:lnTo>
                      <a:pt x="1828060" y="1661941"/>
                    </a:lnTo>
                    <a:lnTo>
                      <a:pt x="1742443" y="1576189"/>
                    </a:lnTo>
                    <a:moveTo>
                      <a:pt x="892231" y="2105893"/>
                    </a:moveTo>
                    <a:lnTo>
                      <a:pt x="290367" y="2713019"/>
                    </a:lnTo>
                    <a:lnTo>
                      <a:pt x="372826" y="2796873"/>
                    </a:lnTo>
                    <a:lnTo>
                      <a:pt x="1147623" y="2015608"/>
                    </a:lnTo>
                    <a:lnTo>
                      <a:pt x="370397" y="1237712"/>
                    </a:lnTo>
                    <a:lnTo>
                      <a:pt x="288667" y="1320708"/>
                    </a:lnTo>
                    <a:lnTo>
                      <a:pt x="982098" y="2017445"/>
                    </a:lnTo>
                    <a:lnTo>
                      <a:pt x="893628" y="2107057"/>
                    </a:lnTo>
                    <a:lnTo>
                      <a:pt x="892231" y="2105709"/>
                    </a:lnTo>
                    <a:moveTo>
                      <a:pt x="200379" y="1410748"/>
                    </a:moveTo>
                    <a:lnTo>
                      <a:pt x="111665" y="1501278"/>
                    </a:lnTo>
                    <a:lnTo>
                      <a:pt x="646798" y="2020079"/>
                    </a:lnTo>
                    <a:lnTo>
                      <a:pt x="603807" y="2063507"/>
                    </a:lnTo>
                    <a:lnTo>
                      <a:pt x="604354" y="2064058"/>
                    </a:lnTo>
                    <a:lnTo>
                      <a:pt x="133586" y="2553214"/>
                    </a:lnTo>
                    <a:lnTo>
                      <a:pt x="211187" y="2632228"/>
                    </a:lnTo>
                    <a:lnTo>
                      <a:pt x="812323" y="2025837"/>
                    </a:lnTo>
                    <a:lnTo>
                      <a:pt x="200379" y="1410748"/>
                    </a:lnTo>
                    <a:moveTo>
                      <a:pt x="532521" y="1072271"/>
                    </a:moveTo>
                    <a:lnTo>
                      <a:pt x="453949" y="1152388"/>
                    </a:lnTo>
                    <a:lnTo>
                      <a:pt x="1231478" y="1930897"/>
                    </a:lnTo>
                    <a:lnTo>
                      <a:pt x="1320920" y="1840734"/>
                    </a:lnTo>
                    <a:lnTo>
                      <a:pt x="532582" y="1072271"/>
                    </a:lnTo>
                    <a:moveTo>
                      <a:pt x="1357717" y="216157"/>
                    </a:moveTo>
                    <a:lnTo>
                      <a:pt x="611640" y="987254"/>
                    </a:lnTo>
                    <a:lnTo>
                      <a:pt x="613826" y="989459"/>
                    </a:lnTo>
                    <a:lnTo>
                      <a:pt x="611458" y="991848"/>
                    </a:lnTo>
                    <a:lnTo>
                      <a:pt x="1400828" y="1760311"/>
                    </a:lnTo>
                    <a:lnTo>
                      <a:pt x="1483773" y="1676580"/>
                    </a:lnTo>
                    <a:lnTo>
                      <a:pt x="793924" y="975555"/>
                    </a:lnTo>
                    <a:lnTo>
                      <a:pt x="819305" y="949952"/>
                    </a:lnTo>
                    <a:lnTo>
                      <a:pt x="1450012" y="309443"/>
                    </a:lnTo>
                    <a:lnTo>
                      <a:pt x="1357717" y="216157"/>
                    </a:lnTo>
                    <a:moveTo>
                      <a:pt x="1529678" y="389683"/>
                    </a:moveTo>
                    <a:lnTo>
                      <a:pt x="952830" y="975432"/>
                    </a:lnTo>
                    <a:lnTo>
                      <a:pt x="1563378" y="1596340"/>
                    </a:lnTo>
                    <a:lnTo>
                      <a:pt x="1662899" y="1495949"/>
                    </a:lnTo>
                    <a:lnTo>
                      <a:pt x="1225102" y="1056285"/>
                    </a:lnTo>
                    <a:lnTo>
                      <a:pt x="1225102" y="1056285"/>
                    </a:lnTo>
                    <a:lnTo>
                      <a:pt x="1150780" y="981251"/>
                    </a:lnTo>
                    <a:lnTo>
                      <a:pt x="1146651" y="977086"/>
                    </a:lnTo>
                    <a:lnTo>
                      <a:pt x="1146651" y="977086"/>
                    </a:lnTo>
                    <a:lnTo>
                      <a:pt x="1145376" y="975800"/>
                    </a:lnTo>
                    <a:lnTo>
                      <a:pt x="1626284" y="487686"/>
                    </a:lnTo>
                    <a:lnTo>
                      <a:pt x="1529678" y="389683"/>
                    </a:lnTo>
                    <a:moveTo>
                      <a:pt x="1878154" y="393236"/>
                    </a:moveTo>
                    <a:lnTo>
                      <a:pt x="1304586" y="975126"/>
                    </a:lnTo>
                    <a:lnTo>
                      <a:pt x="1908090" y="1581150"/>
                    </a:lnTo>
                    <a:lnTo>
                      <a:pt x="1999899" y="1488476"/>
                    </a:lnTo>
                    <a:lnTo>
                      <a:pt x="1568782" y="1054386"/>
                    </a:lnTo>
                    <a:lnTo>
                      <a:pt x="1568782" y="1054386"/>
                    </a:lnTo>
                    <a:lnTo>
                      <a:pt x="1511037" y="996074"/>
                    </a:lnTo>
                    <a:lnTo>
                      <a:pt x="1490513" y="975432"/>
                    </a:lnTo>
                    <a:lnTo>
                      <a:pt x="1490513" y="975432"/>
                    </a:lnTo>
                    <a:lnTo>
                      <a:pt x="1489238" y="974146"/>
                    </a:lnTo>
                    <a:lnTo>
                      <a:pt x="1969903" y="486032"/>
                    </a:lnTo>
                    <a:lnTo>
                      <a:pt x="1878154" y="393481"/>
                    </a:lnTo>
                    <a:moveTo>
                      <a:pt x="2049569" y="566639"/>
                    </a:moveTo>
                    <a:lnTo>
                      <a:pt x="1648508" y="973962"/>
                    </a:lnTo>
                    <a:lnTo>
                      <a:pt x="2079626" y="1408359"/>
                    </a:lnTo>
                    <a:lnTo>
                      <a:pt x="2481354" y="1002873"/>
                    </a:lnTo>
                    <a:lnTo>
                      <a:pt x="2049569" y="566639"/>
                    </a:lnTo>
                    <a:moveTo>
                      <a:pt x="1204639" y="61374"/>
                    </a:moveTo>
                    <a:lnTo>
                      <a:pt x="450912" y="823590"/>
                    </a:lnTo>
                    <a:lnTo>
                      <a:pt x="532764" y="906953"/>
                    </a:lnTo>
                    <a:lnTo>
                      <a:pt x="1278172" y="135672"/>
                    </a:lnTo>
                    <a:lnTo>
                      <a:pt x="1204639" y="61374"/>
                    </a:ln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1CC2577-F1F3-9046-9C46-6C9B58257ABF}"/>
                  </a:ext>
                </a:extLst>
              </p:cNvPr>
              <p:cNvSpPr/>
              <p:nvPr/>
            </p:nvSpPr>
            <p:spPr>
              <a:xfrm>
                <a:off x="272878" y="3015884"/>
                <a:ext cx="9711922" cy="608902"/>
              </a:xfrm>
              <a:custGeom>
                <a:avLst/>
                <a:gdLst>
                  <a:gd name="connsiteX0" fmla="*/ 0 w 9711922"/>
                  <a:gd name="connsiteY0" fmla="*/ 608902 h 608902"/>
                  <a:gd name="connsiteX1" fmla="*/ 0 w 9711922"/>
                  <a:gd name="connsiteY1" fmla="*/ 608902 h 608902"/>
                  <a:gd name="connsiteX2" fmla="*/ 0 w 9711922"/>
                  <a:gd name="connsiteY2" fmla="*/ 432498 h 608902"/>
                  <a:gd name="connsiteX3" fmla="*/ 129700 w 9711922"/>
                  <a:gd name="connsiteY3" fmla="*/ 305217 h 608902"/>
                  <a:gd name="connsiteX4" fmla="*/ 0 w 9711922"/>
                  <a:gd name="connsiteY4" fmla="*/ 177079 h 608902"/>
                  <a:gd name="connsiteX5" fmla="*/ 0 w 9711922"/>
                  <a:gd name="connsiteY5" fmla="*/ 0 h 608902"/>
                  <a:gd name="connsiteX6" fmla="*/ 309129 w 9711922"/>
                  <a:gd name="connsiteY6" fmla="*/ 305523 h 608902"/>
                  <a:gd name="connsiteX7" fmla="*/ 0 w 9711922"/>
                  <a:gd name="connsiteY7" fmla="*/ 608902 h 608902"/>
                  <a:gd name="connsiteX8" fmla="*/ 9711923 w 9711922"/>
                  <a:gd name="connsiteY8" fmla="*/ 490197 h 608902"/>
                  <a:gd name="connsiteX9" fmla="*/ 9711923 w 9711922"/>
                  <a:gd name="connsiteY9" fmla="*/ 490197 h 60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1922" h="608902">
                    <a:moveTo>
                      <a:pt x="0" y="608902"/>
                    </a:moveTo>
                    <a:lnTo>
                      <a:pt x="0" y="608902"/>
                    </a:lnTo>
                    <a:lnTo>
                      <a:pt x="0" y="432498"/>
                    </a:lnTo>
                    <a:lnTo>
                      <a:pt x="129700" y="305217"/>
                    </a:lnTo>
                    <a:lnTo>
                      <a:pt x="0" y="177079"/>
                    </a:lnTo>
                    <a:lnTo>
                      <a:pt x="0" y="0"/>
                    </a:lnTo>
                    <a:lnTo>
                      <a:pt x="309129" y="305523"/>
                    </a:lnTo>
                    <a:lnTo>
                      <a:pt x="0" y="608902"/>
                    </a:lnTo>
                    <a:moveTo>
                      <a:pt x="9711923" y="490197"/>
                    </a:moveTo>
                    <a:lnTo>
                      <a:pt x="9711923" y="490197"/>
                    </a:ln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2D47887-767F-A746-A6BE-782A2A8056E6}"/>
                  </a:ext>
                </a:extLst>
              </p:cNvPr>
              <p:cNvSpPr/>
              <p:nvPr/>
            </p:nvSpPr>
            <p:spPr>
              <a:xfrm>
                <a:off x="272878" y="3310137"/>
                <a:ext cx="11415" cy="22418"/>
              </a:xfrm>
              <a:custGeom>
                <a:avLst/>
                <a:gdLst>
                  <a:gd name="connsiteX0" fmla="*/ 0 w 11415"/>
                  <a:gd name="connsiteY0" fmla="*/ 22418 h 22418"/>
                  <a:gd name="connsiteX1" fmla="*/ 0 w 11415"/>
                  <a:gd name="connsiteY1" fmla="*/ 21499 h 22418"/>
                  <a:gd name="connsiteX2" fmla="*/ 0 w 11415"/>
                  <a:gd name="connsiteY2" fmla="*/ 19294 h 22418"/>
                  <a:gd name="connsiteX3" fmla="*/ 0 w 11415"/>
                  <a:gd name="connsiteY3" fmla="*/ 17089 h 22418"/>
                  <a:gd name="connsiteX4" fmla="*/ 0 w 11415"/>
                  <a:gd name="connsiteY4" fmla="*/ 14884 h 22418"/>
                  <a:gd name="connsiteX5" fmla="*/ 0 w 11415"/>
                  <a:gd name="connsiteY5" fmla="*/ 12679 h 22418"/>
                  <a:gd name="connsiteX6" fmla="*/ 0 w 11415"/>
                  <a:gd name="connsiteY6" fmla="*/ 10474 h 22418"/>
                  <a:gd name="connsiteX7" fmla="*/ 0 w 11415"/>
                  <a:gd name="connsiteY7" fmla="*/ 8269 h 22418"/>
                  <a:gd name="connsiteX8" fmla="*/ 0 w 11415"/>
                  <a:gd name="connsiteY8" fmla="*/ 6064 h 22418"/>
                  <a:gd name="connsiteX9" fmla="*/ 0 w 11415"/>
                  <a:gd name="connsiteY9" fmla="*/ 0 h 22418"/>
                  <a:gd name="connsiteX10" fmla="*/ 11416 w 11415"/>
                  <a:gd name="connsiteY10" fmla="*/ 11209 h 22418"/>
                  <a:gd name="connsiteX11" fmla="*/ 0 w 11415"/>
                  <a:gd name="connsiteY11" fmla="*/ 22418 h 2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415" h="22418">
                    <a:moveTo>
                      <a:pt x="0" y="22418"/>
                    </a:moveTo>
                    <a:lnTo>
                      <a:pt x="0" y="21499"/>
                    </a:lnTo>
                    <a:lnTo>
                      <a:pt x="0" y="19294"/>
                    </a:lnTo>
                    <a:lnTo>
                      <a:pt x="0" y="17089"/>
                    </a:lnTo>
                    <a:lnTo>
                      <a:pt x="0" y="14884"/>
                    </a:lnTo>
                    <a:lnTo>
                      <a:pt x="0" y="12679"/>
                    </a:lnTo>
                    <a:lnTo>
                      <a:pt x="0" y="10474"/>
                    </a:lnTo>
                    <a:lnTo>
                      <a:pt x="0" y="8269"/>
                    </a:lnTo>
                    <a:lnTo>
                      <a:pt x="0" y="6064"/>
                    </a:lnTo>
                    <a:lnTo>
                      <a:pt x="0" y="0"/>
                    </a:lnTo>
                    <a:lnTo>
                      <a:pt x="11416" y="11209"/>
                    </a:lnTo>
                    <a:lnTo>
                      <a:pt x="0" y="22418"/>
                    </a:lnTo>
                    <a:close/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DC13A63-4D56-A04B-98B0-5EAC57FDD411}"/>
                  </a:ext>
                </a:extLst>
              </p:cNvPr>
              <p:cNvSpPr/>
              <p:nvPr/>
            </p:nvSpPr>
            <p:spPr>
              <a:xfrm>
                <a:off x="272878" y="1971298"/>
                <a:ext cx="341007" cy="684487"/>
              </a:xfrm>
              <a:custGeom>
                <a:avLst/>
                <a:gdLst>
                  <a:gd name="connsiteX0" fmla="*/ 0 w 341007"/>
                  <a:gd name="connsiteY0" fmla="*/ 684487 h 684487"/>
                  <a:gd name="connsiteX1" fmla="*/ 0 w 341007"/>
                  <a:gd name="connsiteY1" fmla="*/ 503979 h 684487"/>
                  <a:gd name="connsiteX2" fmla="*/ 163278 w 341007"/>
                  <a:gd name="connsiteY2" fmla="*/ 336333 h 684487"/>
                  <a:gd name="connsiteX3" fmla="*/ 0 w 341007"/>
                  <a:gd name="connsiteY3" fmla="*/ 176282 h 684487"/>
                  <a:gd name="connsiteX4" fmla="*/ 0 w 341007"/>
                  <a:gd name="connsiteY4" fmla="*/ 0 h 684487"/>
                  <a:gd name="connsiteX5" fmla="*/ 341008 w 341007"/>
                  <a:gd name="connsiteY5" fmla="*/ 334250 h 684487"/>
                  <a:gd name="connsiteX6" fmla="*/ 0 w 341007"/>
                  <a:gd name="connsiteY6" fmla="*/ 684487 h 684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007" h="684487">
                    <a:moveTo>
                      <a:pt x="0" y="684487"/>
                    </a:moveTo>
                    <a:lnTo>
                      <a:pt x="0" y="503979"/>
                    </a:lnTo>
                    <a:lnTo>
                      <a:pt x="163278" y="336333"/>
                    </a:lnTo>
                    <a:lnTo>
                      <a:pt x="0" y="176282"/>
                    </a:lnTo>
                    <a:lnTo>
                      <a:pt x="0" y="0"/>
                    </a:lnTo>
                    <a:lnTo>
                      <a:pt x="341008" y="334250"/>
                    </a:lnTo>
                    <a:lnTo>
                      <a:pt x="0" y="684487"/>
                    </a:ln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D9E6DA0-ABA6-3A41-BB04-B11CB523C96A}"/>
                  </a:ext>
                </a:extLst>
              </p:cNvPr>
              <p:cNvSpPr/>
              <p:nvPr/>
            </p:nvSpPr>
            <p:spPr>
              <a:xfrm>
                <a:off x="272878" y="2263101"/>
                <a:ext cx="43293" cy="86915"/>
              </a:xfrm>
              <a:custGeom>
                <a:avLst/>
                <a:gdLst>
                  <a:gd name="connsiteX0" fmla="*/ 0 w 43293"/>
                  <a:gd name="connsiteY0" fmla="*/ 86916 h 86915"/>
                  <a:gd name="connsiteX1" fmla="*/ 0 w 43293"/>
                  <a:gd name="connsiteY1" fmla="*/ 84833 h 86915"/>
                  <a:gd name="connsiteX2" fmla="*/ 0 w 43293"/>
                  <a:gd name="connsiteY2" fmla="*/ 82751 h 86915"/>
                  <a:gd name="connsiteX3" fmla="*/ 0 w 43293"/>
                  <a:gd name="connsiteY3" fmla="*/ 80668 h 86915"/>
                  <a:gd name="connsiteX4" fmla="*/ 0 w 43293"/>
                  <a:gd name="connsiteY4" fmla="*/ 74359 h 86915"/>
                  <a:gd name="connsiteX5" fmla="*/ 0 w 43293"/>
                  <a:gd name="connsiteY5" fmla="*/ 72277 h 86915"/>
                  <a:gd name="connsiteX6" fmla="*/ 0 w 43293"/>
                  <a:gd name="connsiteY6" fmla="*/ 70194 h 86915"/>
                  <a:gd name="connsiteX7" fmla="*/ 0 w 43293"/>
                  <a:gd name="connsiteY7" fmla="*/ 68050 h 86915"/>
                  <a:gd name="connsiteX8" fmla="*/ 0 w 43293"/>
                  <a:gd name="connsiteY8" fmla="*/ 65968 h 86915"/>
                  <a:gd name="connsiteX9" fmla="*/ 0 w 43293"/>
                  <a:gd name="connsiteY9" fmla="*/ 63885 h 86915"/>
                  <a:gd name="connsiteX10" fmla="*/ 0 w 43293"/>
                  <a:gd name="connsiteY10" fmla="*/ 57577 h 86915"/>
                  <a:gd name="connsiteX11" fmla="*/ 0 w 43293"/>
                  <a:gd name="connsiteY11" fmla="*/ 55494 h 86915"/>
                  <a:gd name="connsiteX12" fmla="*/ 0 w 43293"/>
                  <a:gd name="connsiteY12" fmla="*/ 53411 h 86915"/>
                  <a:gd name="connsiteX13" fmla="*/ 0 w 43293"/>
                  <a:gd name="connsiteY13" fmla="*/ 51329 h 86915"/>
                  <a:gd name="connsiteX14" fmla="*/ 0 w 43293"/>
                  <a:gd name="connsiteY14" fmla="*/ 49185 h 86915"/>
                  <a:gd name="connsiteX15" fmla="*/ 0 w 43293"/>
                  <a:gd name="connsiteY15" fmla="*/ 47102 h 86915"/>
                  <a:gd name="connsiteX16" fmla="*/ 0 w 43293"/>
                  <a:gd name="connsiteY16" fmla="*/ 40855 h 86915"/>
                  <a:gd name="connsiteX17" fmla="*/ 0 w 43293"/>
                  <a:gd name="connsiteY17" fmla="*/ 38772 h 86915"/>
                  <a:gd name="connsiteX18" fmla="*/ 0 w 43293"/>
                  <a:gd name="connsiteY18" fmla="*/ 36690 h 86915"/>
                  <a:gd name="connsiteX19" fmla="*/ 0 w 43293"/>
                  <a:gd name="connsiteY19" fmla="*/ 34546 h 86915"/>
                  <a:gd name="connsiteX20" fmla="*/ 0 w 43293"/>
                  <a:gd name="connsiteY20" fmla="*/ 32463 h 86915"/>
                  <a:gd name="connsiteX21" fmla="*/ 0 w 43293"/>
                  <a:gd name="connsiteY21" fmla="*/ 30381 h 86915"/>
                  <a:gd name="connsiteX22" fmla="*/ 0 w 43293"/>
                  <a:gd name="connsiteY22" fmla="*/ 28298 h 86915"/>
                  <a:gd name="connsiteX23" fmla="*/ 0 w 43293"/>
                  <a:gd name="connsiteY23" fmla="*/ 26216 h 86915"/>
                  <a:gd name="connsiteX24" fmla="*/ 0 w 43293"/>
                  <a:gd name="connsiteY24" fmla="*/ 24133 h 86915"/>
                  <a:gd name="connsiteX25" fmla="*/ 0 w 43293"/>
                  <a:gd name="connsiteY25" fmla="*/ 22050 h 86915"/>
                  <a:gd name="connsiteX26" fmla="*/ 0 w 43293"/>
                  <a:gd name="connsiteY26" fmla="*/ 19968 h 86915"/>
                  <a:gd name="connsiteX27" fmla="*/ 0 w 43293"/>
                  <a:gd name="connsiteY27" fmla="*/ 17885 h 86915"/>
                  <a:gd name="connsiteX28" fmla="*/ 0 w 43293"/>
                  <a:gd name="connsiteY28" fmla="*/ 15803 h 86915"/>
                  <a:gd name="connsiteX29" fmla="*/ 0 w 43293"/>
                  <a:gd name="connsiteY29" fmla="*/ 13720 h 86915"/>
                  <a:gd name="connsiteX30" fmla="*/ 0 w 43293"/>
                  <a:gd name="connsiteY30" fmla="*/ 7473 h 86915"/>
                  <a:gd name="connsiteX31" fmla="*/ 0 w 43293"/>
                  <a:gd name="connsiteY31" fmla="*/ 5390 h 86915"/>
                  <a:gd name="connsiteX32" fmla="*/ 0 w 43293"/>
                  <a:gd name="connsiteY32" fmla="*/ 3307 h 86915"/>
                  <a:gd name="connsiteX33" fmla="*/ 0 w 43293"/>
                  <a:gd name="connsiteY33" fmla="*/ 1225 h 86915"/>
                  <a:gd name="connsiteX34" fmla="*/ 0 w 43293"/>
                  <a:gd name="connsiteY34" fmla="*/ 0 h 86915"/>
                  <a:gd name="connsiteX35" fmla="*/ 43294 w 43293"/>
                  <a:gd name="connsiteY35" fmla="*/ 42447 h 86915"/>
                  <a:gd name="connsiteX36" fmla="*/ 0 w 43293"/>
                  <a:gd name="connsiteY36" fmla="*/ 86916 h 86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3293" h="86915">
                    <a:moveTo>
                      <a:pt x="0" y="86916"/>
                    </a:moveTo>
                    <a:lnTo>
                      <a:pt x="0" y="84833"/>
                    </a:lnTo>
                    <a:lnTo>
                      <a:pt x="0" y="82751"/>
                    </a:lnTo>
                    <a:lnTo>
                      <a:pt x="0" y="80668"/>
                    </a:lnTo>
                    <a:lnTo>
                      <a:pt x="0" y="74359"/>
                    </a:lnTo>
                    <a:lnTo>
                      <a:pt x="0" y="72277"/>
                    </a:lnTo>
                    <a:lnTo>
                      <a:pt x="0" y="70194"/>
                    </a:lnTo>
                    <a:lnTo>
                      <a:pt x="0" y="68050"/>
                    </a:lnTo>
                    <a:lnTo>
                      <a:pt x="0" y="65968"/>
                    </a:lnTo>
                    <a:lnTo>
                      <a:pt x="0" y="63885"/>
                    </a:lnTo>
                    <a:lnTo>
                      <a:pt x="0" y="57577"/>
                    </a:lnTo>
                    <a:lnTo>
                      <a:pt x="0" y="55494"/>
                    </a:lnTo>
                    <a:lnTo>
                      <a:pt x="0" y="53411"/>
                    </a:lnTo>
                    <a:lnTo>
                      <a:pt x="0" y="51329"/>
                    </a:lnTo>
                    <a:lnTo>
                      <a:pt x="0" y="49185"/>
                    </a:lnTo>
                    <a:lnTo>
                      <a:pt x="0" y="47102"/>
                    </a:lnTo>
                    <a:lnTo>
                      <a:pt x="0" y="40855"/>
                    </a:lnTo>
                    <a:lnTo>
                      <a:pt x="0" y="38772"/>
                    </a:lnTo>
                    <a:lnTo>
                      <a:pt x="0" y="36690"/>
                    </a:lnTo>
                    <a:lnTo>
                      <a:pt x="0" y="34546"/>
                    </a:lnTo>
                    <a:lnTo>
                      <a:pt x="0" y="32463"/>
                    </a:lnTo>
                    <a:lnTo>
                      <a:pt x="0" y="30381"/>
                    </a:lnTo>
                    <a:lnTo>
                      <a:pt x="0" y="28298"/>
                    </a:lnTo>
                    <a:lnTo>
                      <a:pt x="0" y="26216"/>
                    </a:lnTo>
                    <a:lnTo>
                      <a:pt x="0" y="24133"/>
                    </a:lnTo>
                    <a:lnTo>
                      <a:pt x="0" y="22050"/>
                    </a:lnTo>
                    <a:lnTo>
                      <a:pt x="0" y="19968"/>
                    </a:lnTo>
                    <a:lnTo>
                      <a:pt x="0" y="17885"/>
                    </a:lnTo>
                    <a:lnTo>
                      <a:pt x="0" y="15803"/>
                    </a:lnTo>
                    <a:lnTo>
                      <a:pt x="0" y="13720"/>
                    </a:lnTo>
                    <a:lnTo>
                      <a:pt x="0" y="7473"/>
                    </a:lnTo>
                    <a:lnTo>
                      <a:pt x="0" y="5390"/>
                    </a:lnTo>
                    <a:lnTo>
                      <a:pt x="0" y="3307"/>
                    </a:lnTo>
                    <a:lnTo>
                      <a:pt x="0" y="1225"/>
                    </a:lnTo>
                    <a:lnTo>
                      <a:pt x="0" y="0"/>
                    </a:lnTo>
                    <a:lnTo>
                      <a:pt x="43294" y="42447"/>
                    </a:lnTo>
                    <a:lnTo>
                      <a:pt x="0" y="86916"/>
                    </a:lnTo>
                    <a:close/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8A19AD5A-71E1-D149-8D51-FFC582108977}"/>
                  </a:ext>
                </a:extLst>
              </p:cNvPr>
              <p:cNvSpPr/>
              <p:nvPr/>
            </p:nvSpPr>
            <p:spPr>
              <a:xfrm>
                <a:off x="4541001" y="278303"/>
                <a:ext cx="5516543" cy="2067181"/>
              </a:xfrm>
              <a:custGeom>
                <a:avLst/>
                <a:gdLst>
                  <a:gd name="connsiteX0" fmla="*/ 4864705 w 5516543"/>
                  <a:gd name="connsiteY0" fmla="*/ 2067182 h 2067181"/>
                  <a:gd name="connsiteX1" fmla="*/ 3975754 w 5516543"/>
                  <a:gd name="connsiteY1" fmla="*/ 1170396 h 2067181"/>
                  <a:gd name="connsiteX2" fmla="*/ 4828031 w 5516543"/>
                  <a:gd name="connsiteY2" fmla="*/ 274407 h 2067181"/>
                  <a:gd name="connsiteX3" fmla="*/ 4823294 w 5516543"/>
                  <a:gd name="connsiteY3" fmla="*/ 390357 h 2067181"/>
                  <a:gd name="connsiteX4" fmla="*/ 4823294 w 5516543"/>
                  <a:gd name="connsiteY4" fmla="*/ 400341 h 2067181"/>
                  <a:gd name="connsiteX5" fmla="*/ 4530316 w 5516543"/>
                  <a:gd name="connsiteY5" fmla="*/ 478069 h 2067181"/>
                  <a:gd name="connsiteX6" fmla="*/ 4826330 w 5516543"/>
                  <a:gd name="connsiteY6" fmla="*/ 478069 h 2067181"/>
                  <a:gd name="connsiteX7" fmla="*/ 4837624 w 5516543"/>
                  <a:gd name="connsiteY7" fmla="*/ 586791 h 2067181"/>
                  <a:gd name="connsiteX8" fmla="*/ 4366370 w 5516543"/>
                  <a:gd name="connsiteY8" fmla="*/ 586791 h 2067181"/>
                  <a:gd name="connsiteX9" fmla="*/ 4282758 w 5516543"/>
                  <a:gd name="connsiteY9" fmla="*/ 671441 h 2067181"/>
                  <a:gd name="connsiteX10" fmla="*/ 4852440 w 5516543"/>
                  <a:gd name="connsiteY10" fmla="*/ 671441 h 2067181"/>
                  <a:gd name="connsiteX11" fmla="*/ 4879826 w 5516543"/>
                  <a:gd name="connsiteY11" fmla="*/ 780101 h 2067181"/>
                  <a:gd name="connsiteX12" fmla="*/ 4206432 w 5516543"/>
                  <a:gd name="connsiteY12" fmla="*/ 780101 h 2067181"/>
                  <a:gd name="connsiteX13" fmla="*/ 4153544 w 5516543"/>
                  <a:gd name="connsiteY13" fmla="*/ 889251 h 2067181"/>
                  <a:gd name="connsiteX14" fmla="*/ 4916318 w 5516543"/>
                  <a:gd name="connsiteY14" fmla="*/ 889251 h 2067181"/>
                  <a:gd name="connsiteX15" fmla="*/ 4961556 w 5516543"/>
                  <a:gd name="connsiteY15" fmla="*/ 997912 h 2067181"/>
                  <a:gd name="connsiteX16" fmla="*/ 4120147 w 5516543"/>
                  <a:gd name="connsiteY16" fmla="*/ 997912 h 2067181"/>
                  <a:gd name="connsiteX17" fmla="*/ 4102842 w 5516543"/>
                  <a:gd name="connsiteY17" fmla="*/ 1118026 h 2067181"/>
                  <a:gd name="connsiteX18" fmla="*/ 5021487 w 5516543"/>
                  <a:gd name="connsiteY18" fmla="*/ 1118026 h 2067181"/>
                  <a:gd name="connsiteX19" fmla="*/ 5084394 w 5516543"/>
                  <a:gd name="connsiteY19" fmla="*/ 1226687 h 2067181"/>
                  <a:gd name="connsiteX20" fmla="*/ 4103024 w 5516543"/>
                  <a:gd name="connsiteY20" fmla="*/ 1226687 h 2067181"/>
                  <a:gd name="connsiteX21" fmla="*/ 4120876 w 5516543"/>
                  <a:gd name="connsiteY21" fmla="*/ 1345576 h 2067181"/>
                  <a:gd name="connsiteX22" fmla="*/ 5162237 w 5516543"/>
                  <a:gd name="connsiteY22" fmla="*/ 1345576 h 2067181"/>
                  <a:gd name="connsiteX23" fmla="*/ 5241174 w 5516543"/>
                  <a:gd name="connsiteY23" fmla="*/ 1454298 h 2067181"/>
                  <a:gd name="connsiteX24" fmla="*/ 4154576 w 5516543"/>
                  <a:gd name="connsiteY24" fmla="*/ 1454298 h 2067181"/>
                  <a:gd name="connsiteX25" fmla="*/ 4214751 w 5516543"/>
                  <a:gd name="connsiteY25" fmla="*/ 1574412 h 2067181"/>
                  <a:gd name="connsiteX26" fmla="*/ 5336142 w 5516543"/>
                  <a:gd name="connsiteY26" fmla="*/ 1574412 h 2067181"/>
                  <a:gd name="connsiteX27" fmla="*/ 5428923 w 5516543"/>
                  <a:gd name="connsiteY27" fmla="*/ 1683073 h 2067181"/>
                  <a:gd name="connsiteX28" fmla="*/ 4295267 w 5516543"/>
                  <a:gd name="connsiteY28" fmla="*/ 1683073 h 2067181"/>
                  <a:gd name="connsiteX29" fmla="*/ 4401770 w 5516543"/>
                  <a:gd name="connsiteY29" fmla="*/ 1782607 h 2067181"/>
                  <a:gd name="connsiteX30" fmla="*/ 5327641 w 5516543"/>
                  <a:gd name="connsiteY30" fmla="*/ 1782607 h 2067181"/>
                  <a:gd name="connsiteX31" fmla="*/ 5431534 w 5516543"/>
                  <a:gd name="connsiteY31" fmla="*/ 1686013 h 2067181"/>
                  <a:gd name="connsiteX32" fmla="*/ 5516544 w 5516543"/>
                  <a:gd name="connsiteY32" fmla="*/ 1779605 h 2067181"/>
                  <a:gd name="connsiteX33" fmla="*/ 5399777 w 5516543"/>
                  <a:gd name="connsiteY33" fmla="*/ 1886061 h 2067181"/>
                  <a:gd name="connsiteX34" fmla="*/ 5399777 w 5516543"/>
                  <a:gd name="connsiteY34" fmla="*/ 1891328 h 2067181"/>
                  <a:gd name="connsiteX35" fmla="*/ 5392551 w 5516543"/>
                  <a:gd name="connsiteY35" fmla="*/ 1891328 h 2067181"/>
                  <a:gd name="connsiteX36" fmla="*/ 4864281 w 5516543"/>
                  <a:gd name="connsiteY36" fmla="*/ 2067120 h 2067181"/>
                  <a:gd name="connsiteX37" fmla="*/ 4595409 w 5516543"/>
                  <a:gd name="connsiteY37" fmla="*/ 1891328 h 2067181"/>
                  <a:gd name="connsiteX38" fmla="*/ 5133213 w 5516543"/>
                  <a:gd name="connsiteY38" fmla="*/ 1891328 h 2067181"/>
                  <a:gd name="connsiteX39" fmla="*/ 4595409 w 5516543"/>
                  <a:gd name="connsiteY39" fmla="*/ 1891328 h 2067181"/>
                  <a:gd name="connsiteX40" fmla="*/ 404461 w 5516543"/>
                  <a:gd name="connsiteY40" fmla="*/ 1677744 h 2067181"/>
                  <a:gd name="connsiteX41" fmla="*/ 322367 w 5516543"/>
                  <a:gd name="connsiteY41" fmla="*/ 1594135 h 2067181"/>
                  <a:gd name="connsiteX42" fmla="*/ 1759020 w 5516543"/>
                  <a:gd name="connsiteY42" fmla="*/ 508817 h 2067181"/>
                  <a:gd name="connsiteX43" fmla="*/ 2131846 w 5516543"/>
                  <a:gd name="connsiteY43" fmla="*/ 0 h 2067181"/>
                  <a:gd name="connsiteX44" fmla="*/ 2264703 w 5516543"/>
                  <a:gd name="connsiteY44" fmla="*/ 0 h 2067181"/>
                  <a:gd name="connsiteX45" fmla="*/ 1845244 w 5516543"/>
                  <a:gd name="connsiteY45" fmla="*/ 579563 h 2067181"/>
                  <a:gd name="connsiteX46" fmla="*/ 453888 w 5516543"/>
                  <a:gd name="connsiteY46" fmla="*/ 1650548 h 2067181"/>
                  <a:gd name="connsiteX47" fmla="*/ 404461 w 5516543"/>
                  <a:gd name="connsiteY47" fmla="*/ 1677744 h 2067181"/>
                  <a:gd name="connsiteX48" fmla="*/ 81791 w 5516543"/>
                  <a:gd name="connsiteY48" fmla="*/ 1348271 h 2067181"/>
                  <a:gd name="connsiteX49" fmla="*/ 0 w 5516543"/>
                  <a:gd name="connsiteY49" fmla="*/ 1264724 h 2067181"/>
                  <a:gd name="connsiteX50" fmla="*/ 1453413 w 5516543"/>
                  <a:gd name="connsiteY50" fmla="*/ 170096 h 2067181"/>
                  <a:gd name="connsiteX51" fmla="*/ 1586513 w 5516543"/>
                  <a:gd name="connsiteY51" fmla="*/ 0 h 2067181"/>
                  <a:gd name="connsiteX52" fmla="*/ 1725381 w 5516543"/>
                  <a:gd name="connsiteY52" fmla="*/ 0 h 2067181"/>
                  <a:gd name="connsiteX53" fmla="*/ 1539393 w 5516543"/>
                  <a:gd name="connsiteY53" fmla="*/ 240903 h 2067181"/>
                  <a:gd name="connsiteX54" fmla="*/ 148037 w 5516543"/>
                  <a:gd name="connsiteY54" fmla="*/ 1311888 h 2067181"/>
                  <a:gd name="connsiteX55" fmla="*/ 81791 w 5516543"/>
                  <a:gd name="connsiteY55" fmla="*/ 1348271 h 20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5516543" h="2067181">
                    <a:moveTo>
                      <a:pt x="4864705" y="2067182"/>
                    </a:moveTo>
                    <a:cubicBezTo>
                      <a:pt x="4374507" y="2067182"/>
                      <a:pt x="3975754" y="1664881"/>
                      <a:pt x="3975754" y="1170396"/>
                    </a:cubicBezTo>
                    <a:cubicBezTo>
                      <a:pt x="3975754" y="688346"/>
                      <a:pt x="4354773" y="293885"/>
                      <a:pt x="4828031" y="274407"/>
                    </a:cubicBezTo>
                    <a:cubicBezTo>
                      <a:pt x="4824873" y="312996"/>
                      <a:pt x="4823294" y="351646"/>
                      <a:pt x="4823294" y="390357"/>
                    </a:cubicBezTo>
                    <a:cubicBezTo>
                      <a:pt x="4823294" y="393664"/>
                      <a:pt x="4823294" y="397033"/>
                      <a:pt x="4823294" y="400341"/>
                    </a:cubicBezTo>
                    <a:cubicBezTo>
                      <a:pt x="4721465" y="406174"/>
                      <a:pt x="4621822" y="432607"/>
                      <a:pt x="4530316" y="478069"/>
                    </a:cubicBezTo>
                    <a:lnTo>
                      <a:pt x="4826330" y="478069"/>
                    </a:lnTo>
                    <a:cubicBezTo>
                      <a:pt x="4828577" y="514146"/>
                      <a:pt x="4832402" y="550285"/>
                      <a:pt x="4837624" y="586791"/>
                    </a:cubicBezTo>
                    <a:lnTo>
                      <a:pt x="4366370" y="586791"/>
                    </a:lnTo>
                    <a:cubicBezTo>
                      <a:pt x="4336375" y="612798"/>
                      <a:pt x="4308443" y="641096"/>
                      <a:pt x="4282758" y="671441"/>
                    </a:cubicBezTo>
                    <a:lnTo>
                      <a:pt x="4852440" y="671441"/>
                    </a:lnTo>
                    <a:cubicBezTo>
                      <a:pt x="4859970" y="707395"/>
                      <a:pt x="4869078" y="743534"/>
                      <a:pt x="4879826" y="780101"/>
                    </a:cubicBezTo>
                    <a:lnTo>
                      <a:pt x="4206432" y="780101"/>
                    </a:lnTo>
                    <a:cubicBezTo>
                      <a:pt x="4185969" y="815020"/>
                      <a:pt x="4168299" y="851520"/>
                      <a:pt x="4153544" y="889251"/>
                    </a:cubicBezTo>
                    <a:lnTo>
                      <a:pt x="4916318" y="889251"/>
                    </a:lnTo>
                    <a:cubicBezTo>
                      <a:pt x="4929799" y="925065"/>
                      <a:pt x="4944857" y="961283"/>
                      <a:pt x="4961556" y="997912"/>
                    </a:cubicBezTo>
                    <a:lnTo>
                      <a:pt x="4120147" y="997912"/>
                    </a:lnTo>
                    <a:cubicBezTo>
                      <a:pt x="4111282" y="1037431"/>
                      <a:pt x="4105514" y="1077594"/>
                      <a:pt x="4102842" y="1118026"/>
                    </a:cubicBezTo>
                    <a:lnTo>
                      <a:pt x="5021487" y="1118026"/>
                    </a:lnTo>
                    <a:cubicBezTo>
                      <a:pt x="5040856" y="1153754"/>
                      <a:pt x="5061806" y="1189979"/>
                      <a:pt x="5084394" y="1226687"/>
                    </a:cubicBezTo>
                    <a:lnTo>
                      <a:pt x="4103024" y="1226687"/>
                    </a:lnTo>
                    <a:cubicBezTo>
                      <a:pt x="4105939" y="1266721"/>
                      <a:pt x="4111889" y="1306473"/>
                      <a:pt x="4120876" y="1345576"/>
                    </a:cubicBezTo>
                    <a:lnTo>
                      <a:pt x="5162237" y="1345576"/>
                    </a:lnTo>
                    <a:cubicBezTo>
                      <a:pt x="5186951" y="1381347"/>
                      <a:pt x="5213304" y="1417590"/>
                      <a:pt x="5241174" y="1454298"/>
                    </a:cubicBezTo>
                    <a:lnTo>
                      <a:pt x="4154576" y="1454298"/>
                    </a:lnTo>
                    <a:cubicBezTo>
                      <a:pt x="4171153" y="1496022"/>
                      <a:pt x="4191252" y="1536210"/>
                      <a:pt x="4214751" y="1574412"/>
                    </a:cubicBezTo>
                    <a:lnTo>
                      <a:pt x="5336142" y="1574412"/>
                    </a:lnTo>
                    <a:cubicBezTo>
                      <a:pt x="5365592" y="1610061"/>
                      <a:pt x="5396498" y="1646279"/>
                      <a:pt x="5428923" y="1683073"/>
                    </a:cubicBezTo>
                    <a:lnTo>
                      <a:pt x="4295267" y="1683073"/>
                    </a:lnTo>
                    <a:cubicBezTo>
                      <a:pt x="4327570" y="1719579"/>
                      <a:pt x="4363213" y="1752906"/>
                      <a:pt x="4401770" y="1782607"/>
                    </a:cubicBezTo>
                    <a:lnTo>
                      <a:pt x="5327641" y="1782607"/>
                    </a:lnTo>
                    <a:cubicBezTo>
                      <a:pt x="5365106" y="1753678"/>
                      <a:pt x="5399898" y="1721343"/>
                      <a:pt x="5431534" y="1686013"/>
                    </a:cubicBezTo>
                    <a:cubicBezTo>
                      <a:pt x="5458737" y="1716841"/>
                      <a:pt x="5487093" y="1748042"/>
                      <a:pt x="5516544" y="1779605"/>
                    </a:cubicBezTo>
                    <a:cubicBezTo>
                      <a:pt x="5480779" y="1818463"/>
                      <a:pt x="5441735" y="1854087"/>
                      <a:pt x="5399777" y="1886061"/>
                    </a:cubicBezTo>
                    <a:lnTo>
                      <a:pt x="5399777" y="1891328"/>
                    </a:lnTo>
                    <a:lnTo>
                      <a:pt x="5392551" y="1891328"/>
                    </a:lnTo>
                    <a:cubicBezTo>
                      <a:pt x="5239778" y="2005722"/>
                      <a:pt x="5054519" y="2067372"/>
                      <a:pt x="4864281" y="2067120"/>
                    </a:cubicBezTo>
                    <a:moveTo>
                      <a:pt x="4595409" y="1891328"/>
                    </a:moveTo>
                    <a:cubicBezTo>
                      <a:pt x="4768524" y="1958215"/>
                      <a:pt x="4960098" y="1958215"/>
                      <a:pt x="5133213" y="1891328"/>
                    </a:cubicBezTo>
                    <a:lnTo>
                      <a:pt x="4595409" y="1891328"/>
                    </a:lnTo>
                    <a:moveTo>
                      <a:pt x="404461" y="1677744"/>
                    </a:moveTo>
                    <a:lnTo>
                      <a:pt x="322367" y="1594135"/>
                    </a:lnTo>
                    <a:cubicBezTo>
                      <a:pt x="808619" y="1328426"/>
                      <a:pt x="1406172" y="944868"/>
                      <a:pt x="1759020" y="508817"/>
                    </a:cubicBezTo>
                    <a:cubicBezTo>
                      <a:pt x="1905782" y="327696"/>
                      <a:pt x="2029228" y="155518"/>
                      <a:pt x="2131846" y="0"/>
                    </a:cubicBezTo>
                    <a:lnTo>
                      <a:pt x="2264703" y="0"/>
                    </a:lnTo>
                    <a:cubicBezTo>
                      <a:pt x="2135367" y="200700"/>
                      <a:pt x="1995346" y="394172"/>
                      <a:pt x="1845244" y="579563"/>
                    </a:cubicBezTo>
                    <a:cubicBezTo>
                      <a:pt x="1558035" y="934823"/>
                      <a:pt x="1089938" y="1294799"/>
                      <a:pt x="453888" y="1650548"/>
                    </a:cubicBezTo>
                    <a:cubicBezTo>
                      <a:pt x="437129" y="1659920"/>
                      <a:pt x="420856" y="1668924"/>
                      <a:pt x="404461" y="1677744"/>
                    </a:cubicBezTo>
                    <a:moveTo>
                      <a:pt x="81791" y="1348271"/>
                    </a:moveTo>
                    <a:lnTo>
                      <a:pt x="0" y="1264724"/>
                    </a:lnTo>
                    <a:cubicBezTo>
                      <a:pt x="489167" y="998708"/>
                      <a:pt x="1096617" y="611108"/>
                      <a:pt x="1453413" y="170096"/>
                    </a:cubicBezTo>
                    <a:cubicBezTo>
                      <a:pt x="1500125" y="112315"/>
                      <a:pt x="1544494" y="55616"/>
                      <a:pt x="1586513" y="0"/>
                    </a:cubicBezTo>
                    <a:lnTo>
                      <a:pt x="1725381" y="0"/>
                    </a:lnTo>
                    <a:cubicBezTo>
                      <a:pt x="1668182" y="77790"/>
                      <a:pt x="1606186" y="158397"/>
                      <a:pt x="1539393" y="240903"/>
                    </a:cubicBezTo>
                    <a:cubicBezTo>
                      <a:pt x="1252184" y="596162"/>
                      <a:pt x="784087" y="956138"/>
                      <a:pt x="148037" y="1311888"/>
                    </a:cubicBezTo>
                    <a:cubicBezTo>
                      <a:pt x="125571" y="1324444"/>
                      <a:pt x="103711" y="1336388"/>
                      <a:pt x="81791" y="1348271"/>
                    </a:cubicBez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8B37FAE-F6FB-8048-BE3A-6599CEEBBED8}"/>
                  </a:ext>
                </a:extLst>
              </p:cNvPr>
              <p:cNvSpPr/>
              <p:nvPr/>
            </p:nvSpPr>
            <p:spPr>
              <a:xfrm>
                <a:off x="272878" y="278303"/>
                <a:ext cx="5409370" cy="1296574"/>
              </a:xfrm>
              <a:custGeom>
                <a:avLst/>
                <a:gdLst>
                  <a:gd name="connsiteX0" fmla="*/ 0 w 5409370"/>
                  <a:gd name="connsiteY0" fmla="*/ 1296575 h 1296574"/>
                  <a:gd name="connsiteX1" fmla="*/ 0 w 5409370"/>
                  <a:gd name="connsiteY1" fmla="*/ 1120170 h 1296574"/>
                  <a:gd name="connsiteX2" fmla="*/ 129700 w 5409370"/>
                  <a:gd name="connsiteY2" fmla="*/ 992889 h 1296574"/>
                  <a:gd name="connsiteX3" fmla="*/ 0 w 5409370"/>
                  <a:gd name="connsiteY3" fmla="*/ 864751 h 1296574"/>
                  <a:gd name="connsiteX4" fmla="*/ 0 w 5409370"/>
                  <a:gd name="connsiteY4" fmla="*/ 687672 h 1296574"/>
                  <a:gd name="connsiteX5" fmla="*/ 309129 w 5409370"/>
                  <a:gd name="connsiteY5" fmla="*/ 993134 h 1296574"/>
                  <a:gd name="connsiteX6" fmla="*/ 0 w 5409370"/>
                  <a:gd name="connsiteY6" fmla="*/ 1296575 h 1296574"/>
                  <a:gd name="connsiteX7" fmla="*/ 2092013 w 5409370"/>
                  <a:gd name="connsiteY7" fmla="*/ 1246287 h 1296574"/>
                  <a:gd name="connsiteX8" fmla="*/ 2012226 w 5409370"/>
                  <a:gd name="connsiteY8" fmla="*/ 1165864 h 1296574"/>
                  <a:gd name="connsiteX9" fmla="*/ 1810997 w 5409370"/>
                  <a:gd name="connsiteY9" fmla="*/ 962815 h 1296574"/>
                  <a:gd name="connsiteX10" fmla="*/ 1890723 w 5409370"/>
                  <a:gd name="connsiteY10" fmla="*/ 882391 h 1296574"/>
                  <a:gd name="connsiteX11" fmla="*/ 2039489 w 5409370"/>
                  <a:gd name="connsiteY11" fmla="*/ 732325 h 1296574"/>
                  <a:gd name="connsiteX12" fmla="*/ 2087398 w 5409370"/>
                  <a:gd name="connsiteY12" fmla="*/ 780713 h 1296574"/>
                  <a:gd name="connsiteX13" fmla="*/ 2240597 w 5409370"/>
                  <a:gd name="connsiteY13" fmla="*/ 935374 h 1296574"/>
                  <a:gd name="connsiteX14" fmla="*/ 2240597 w 5409370"/>
                  <a:gd name="connsiteY14" fmla="*/ 935374 h 1296574"/>
                  <a:gd name="connsiteX15" fmla="*/ 2320384 w 5409370"/>
                  <a:gd name="connsiteY15" fmla="*/ 1015797 h 1296574"/>
                  <a:gd name="connsiteX16" fmla="*/ 2091891 w 5409370"/>
                  <a:gd name="connsiteY16" fmla="*/ 1246287 h 1296574"/>
                  <a:gd name="connsiteX17" fmla="*/ 2039307 w 5409370"/>
                  <a:gd name="connsiteY17" fmla="*/ 893171 h 1296574"/>
                  <a:gd name="connsiteX18" fmla="*/ 1970328 w 5409370"/>
                  <a:gd name="connsiteY18" fmla="*/ 962815 h 1296574"/>
                  <a:gd name="connsiteX19" fmla="*/ 2091770 w 5409370"/>
                  <a:gd name="connsiteY19" fmla="*/ 1085318 h 1296574"/>
                  <a:gd name="connsiteX20" fmla="*/ 2160749 w 5409370"/>
                  <a:gd name="connsiteY20" fmla="*/ 1015675 h 1296574"/>
                  <a:gd name="connsiteX21" fmla="*/ 2039307 w 5409370"/>
                  <a:gd name="connsiteY21" fmla="*/ 893171 h 1296574"/>
                  <a:gd name="connsiteX22" fmla="*/ 4024330 w 5409370"/>
                  <a:gd name="connsiteY22" fmla="*/ 1015675 h 1296574"/>
                  <a:gd name="connsiteX23" fmla="*/ 3942539 w 5409370"/>
                  <a:gd name="connsiteY23" fmla="*/ 932189 h 1296574"/>
                  <a:gd name="connsiteX24" fmla="*/ 5256476 w 5409370"/>
                  <a:gd name="connsiteY24" fmla="*/ 0 h 1296574"/>
                  <a:gd name="connsiteX25" fmla="*/ 5409371 w 5409370"/>
                  <a:gd name="connsiteY25" fmla="*/ 0 h 1296574"/>
                  <a:gd name="connsiteX26" fmla="*/ 4100777 w 5409370"/>
                  <a:gd name="connsiteY26" fmla="*/ 974024 h 1296574"/>
                  <a:gd name="connsiteX27" fmla="*/ 4024452 w 5409370"/>
                  <a:gd name="connsiteY27" fmla="*/ 1015920 h 1296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09370" h="1296574">
                    <a:moveTo>
                      <a:pt x="0" y="1296575"/>
                    </a:moveTo>
                    <a:lnTo>
                      <a:pt x="0" y="1120170"/>
                    </a:lnTo>
                    <a:lnTo>
                      <a:pt x="129700" y="992889"/>
                    </a:lnTo>
                    <a:lnTo>
                      <a:pt x="0" y="864751"/>
                    </a:lnTo>
                    <a:lnTo>
                      <a:pt x="0" y="687672"/>
                    </a:lnTo>
                    <a:lnTo>
                      <a:pt x="309129" y="993134"/>
                    </a:lnTo>
                    <a:lnTo>
                      <a:pt x="0" y="1296575"/>
                    </a:lnTo>
                    <a:moveTo>
                      <a:pt x="2092013" y="1246287"/>
                    </a:moveTo>
                    <a:lnTo>
                      <a:pt x="2012226" y="1165864"/>
                    </a:lnTo>
                    <a:lnTo>
                      <a:pt x="1810997" y="962815"/>
                    </a:lnTo>
                    <a:lnTo>
                      <a:pt x="1890723" y="882391"/>
                    </a:lnTo>
                    <a:lnTo>
                      <a:pt x="2039489" y="732325"/>
                    </a:lnTo>
                    <a:lnTo>
                      <a:pt x="2087398" y="780713"/>
                    </a:lnTo>
                    <a:lnTo>
                      <a:pt x="2240597" y="935374"/>
                    </a:lnTo>
                    <a:lnTo>
                      <a:pt x="2240597" y="935374"/>
                    </a:lnTo>
                    <a:lnTo>
                      <a:pt x="2320384" y="1015797"/>
                    </a:lnTo>
                    <a:lnTo>
                      <a:pt x="2091891" y="1246287"/>
                    </a:lnTo>
                    <a:moveTo>
                      <a:pt x="2039307" y="893171"/>
                    </a:moveTo>
                    <a:lnTo>
                      <a:pt x="1970328" y="962815"/>
                    </a:lnTo>
                    <a:lnTo>
                      <a:pt x="2091770" y="1085318"/>
                    </a:lnTo>
                    <a:lnTo>
                      <a:pt x="2160749" y="1015675"/>
                    </a:lnTo>
                    <a:lnTo>
                      <a:pt x="2039307" y="893171"/>
                    </a:lnTo>
                    <a:moveTo>
                      <a:pt x="4024330" y="1015675"/>
                    </a:moveTo>
                    <a:lnTo>
                      <a:pt x="3942539" y="932189"/>
                    </a:lnTo>
                    <a:cubicBezTo>
                      <a:pt x="4370681" y="700351"/>
                      <a:pt x="4891909" y="374125"/>
                      <a:pt x="5256476" y="0"/>
                    </a:cubicBezTo>
                    <a:lnTo>
                      <a:pt x="5409371" y="0"/>
                    </a:lnTo>
                    <a:cubicBezTo>
                      <a:pt x="5118761" y="323470"/>
                      <a:pt x="4679022" y="650676"/>
                      <a:pt x="4100777" y="974024"/>
                    </a:cubicBezTo>
                    <a:cubicBezTo>
                      <a:pt x="4074850" y="988540"/>
                      <a:pt x="4049651" y="1002199"/>
                      <a:pt x="4024452" y="1015920"/>
                    </a:cubicBez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547DED2-4F43-D447-9691-93BEE55B367F}"/>
                  </a:ext>
                </a:extLst>
              </p:cNvPr>
              <p:cNvSpPr/>
              <p:nvPr/>
            </p:nvSpPr>
            <p:spPr>
              <a:xfrm>
                <a:off x="272878" y="278303"/>
                <a:ext cx="5094472" cy="1004343"/>
              </a:xfrm>
              <a:custGeom>
                <a:avLst/>
                <a:gdLst>
                  <a:gd name="connsiteX0" fmla="*/ 0 w 5094472"/>
                  <a:gd name="connsiteY0" fmla="*/ 1004343 h 1004343"/>
                  <a:gd name="connsiteX1" fmla="*/ 0 w 5094472"/>
                  <a:gd name="connsiteY1" fmla="*/ 981925 h 1004343"/>
                  <a:gd name="connsiteX2" fmla="*/ 11416 w 5094472"/>
                  <a:gd name="connsiteY2" fmla="*/ 993134 h 1004343"/>
                  <a:gd name="connsiteX3" fmla="*/ 0 w 5094472"/>
                  <a:gd name="connsiteY3" fmla="*/ 1004343 h 1004343"/>
                  <a:gd name="connsiteX4" fmla="*/ 3882001 w 5094472"/>
                  <a:gd name="connsiteY4" fmla="*/ 838964 h 1004343"/>
                  <a:gd name="connsiteX5" fmla="*/ 3047272 w 5094472"/>
                  <a:gd name="connsiteY5" fmla="*/ 0 h 1004343"/>
                  <a:gd name="connsiteX6" fmla="*/ 3204478 w 5094472"/>
                  <a:gd name="connsiteY6" fmla="*/ 0 h 1004343"/>
                  <a:gd name="connsiteX7" fmla="*/ 3901674 w 5094472"/>
                  <a:gd name="connsiteY7" fmla="*/ 700903 h 1004343"/>
                  <a:gd name="connsiteX8" fmla="*/ 3988019 w 5094472"/>
                  <a:gd name="connsiteY8" fmla="*/ 651901 h 1004343"/>
                  <a:gd name="connsiteX9" fmla="*/ 3341768 w 5094472"/>
                  <a:gd name="connsiteY9" fmla="*/ 0 h 1004343"/>
                  <a:gd name="connsiteX10" fmla="*/ 3498124 w 5094472"/>
                  <a:gd name="connsiteY10" fmla="*/ 0 h 1004343"/>
                  <a:gd name="connsiteX11" fmla="*/ 4087115 w 5094472"/>
                  <a:gd name="connsiteY11" fmla="*/ 594141 h 1004343"/>
                  <a:gd name="connsiteX12" fmla="*/ 4169331 w 5094472"/>
                  <a:gd name="connsiteY12" fmla="*/ 544650 h 1004343"/>
                  <a:gd name="connsiteX13" fmla="*/ 3629402 w 5094472"/>
                  <a:gd name="connsiteY13" fmla="*/ 0 h 1004343"/>
                  <a:gd name="connsiteX14" fmla="*/ 3785758 w 5094472"/>
                  <a:gd name="connsiteY14" fmla="*/ 0 h 1004343"/>
                  <a:gd name="connsiteX15" fmla="*/ 4266181 w 5094472"/>
                  <a:gd name="connsiteY15" fmla="*/ 484623 h 1004343"/>
                  <a:gd name="connsiteX16" fmla="*/ 4349004 w 5094472"/>
                  <a:gd name="connsiteY16" fmla="*/ 431518 h 1004343"/>
                  <a:gd name="connsiteX17" fmla="*/ 3921287 w 5094472"/>
                  <a:gd name="connsiteY17" fmla="*/ 0 h 1004343"/>
                  <a:gd name="connsiteX18" fmla="*/ 4077582 w 5094472"/>
                  <a:gd name="connsiteY18" fmla="*/ 0 h 1004343"/>
                  <a:gd name="connsiteX19" fmla="*/ 4443364 w 5094472"/>
                  <a:gd name="connsiteY19" fmla="*/ 368980 h 1004343"/>
                  <a:gd name="connsiteX20" fmla="*/ 4527037 w 5094472"/>
                  <a:gd name="connsiteY20" fmla="*/ 311403 h 1004343"/>
                  <a:gd name="connsiteX21" fmla="*/ 4218394 w 5094472"/>
                  <a:gd name="connsiteY21" fmla="*/ 0 h 1004343"/>
                  <a:gd name="connsiteX22" fmla="*/ 4374689 w 5094472"/>
                  <a:gd name="connsiteY22" fmla="*/ 0 h 1004343"/>
                  <a:gd name="connsiteX23" fmla="*/ 4604881 w 5094472"/>
                  <a:gd name="connsiteY23" fmla="*/ 232266 h 1004343"/>
                  <a:gd name="connsiteX24" fmla="*/ 4604881 w 5094472"/>
                  <a:gd name="connsiteY24" fmla="*/ 97023 h 1004343"/>
                  <a:gd name="connsiteX25" fmla="*/ 4508457 w 5094472"/>
                  <a:gd name="connsiteY25" fmla="*/ 0 h 1004343"/>
                  <a:gd name="connsiteX26" fmla="*/ 4715515 w 5094472"/>
                  <a:gd name="connsiteY26" fmla="*/ 0 h 1004343"/>
                  <a:gd name="connsiteX27" fmla="*/ 4715515 w 5094472"/>
                  <a:gd name="connsiteY27" fmla="*/ 173036 h 1004343"/>
                  <a:gd name="connsiteX28" fmla="*/ 4814550 w 5094472"/>
                  <a:gd name="connsiteY28" fmla="*/ 94695 h 1004343"/>
                  <a:gd name="connsiteX29" fmla="*/ 4814550 w 5094472"/>
                  <a:gd name="connsiteY29" fmla="*/ 0 h 1004343"/>
                  <a:gd name="connsiteX30" fmla="*/ 4925669 w 5094472"/>
                  <a:gd name="connsiteY30" fmla="*/ 0 h 1004343"/>
                  <a:gd name="connsiteX31" fmla="*/ 4925669 w 5094472"/>
                  <a:gd name="connsiteY31" fmla="*/ 1225 h 1004343"/>
                  <a:gd name="connsiteX32" fmla="*/ 4927066 w 5094472"/>
                  <a:gd name="connsiteY32" fmla="*/ 0 h 1004343"/>
                  <a:gd name="connsiteX33" fmla="*/ 5094473 w 5094472"/>
                  <a:gd name="connsiteY33" fmla="*/ 0 h 1004343"/>
                  <a:gd name="connsiteX34" fmla="*/ 3984133 w 5094472"/>
                  <a:gd name="connsiteY34" fmla="*/ 783837 h 1004343"/>
                  <a:gd name="connsiteX35" fmla="*/ 3984740 w 5094472"/>
                  <a:gd name="connsiteY35" fmla="*/ 784450 h 1004343"/>
                  <a:gd name="connsiteX36" fmla="*/ 3923594 w 5094472"/>
                  <a:gd name="connsiteY36" fmla="*/ 817587 h 1004343"/>
                  <a:gd name="connsiteX37" fmla="*/ 3890137 w 5094472"/>
                  <a:gd name="connsiteY37" fmla="*/ 835962 h 1004343"/>
                  <a:gd name="connsiteX38" fmla="*/ 3889591 w 5094472"/>
                  <a:gd name="connsiteY38" fmla="*/ 835350 h 1004343"/>
                  <a:gd name="connsiteX39" fmla="*/ 3882001 w 5094472"/>
                  <a:gd name="connsiteY39" fmla="*/ 839270 h 100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094472" h="1004343">
                    <a:moveTo>
                      <a:pt x="0" y="1004343"/>
                    </a:moveTo>
                    <a:lnTo>
                      <a:pt x="0" y="981925"/>
                    </a:lnTo>
                    <a:lnTo>
                      <a:pt x="11416" y="993134"/>
                    </a:lnTo>
                    <a:lnTo>
                      <a:pt x="0" y="1004343"/>
                    </a:lnTo>
                    <a:moveTo>
                      <a:pt x="3882001" y="838964"/>
                    </a:moveTo>
                    <a:lnTo>
                      <a:pt x="3047272" y="0"/>
                    </a:lnTo>
                    <a:lnTo>
                      <a:pt x="3204478" y="0"/>
                    </a:lnTo>
                    <a:lnTo>
                      <a:pt x="3901674" y="700903"/>
                    </a:lnTo>
                    <a:cubicBezTo>
                      <a:pt x="3930012" y="684977"/>
                      <a:pt x="3958794" y="668641"/>
                      <a:pt x="3988019" y="651901"/>
                    </a:cubicBezTo>
                    <a:lnTo>
                      <a:pt x="3341768" y="0"/>
                    </a:lnTo>
                    <a:lnTo>
                      <a:pt x="3498124" y="0"/>
                    </a:lnTo>
                    <a:lnTo>
                      <a:pt x="4087115" y="594141"/>
                    </a:lnTo>
                    <a:cubicBezTo>
                      <a:pt x="4114397" y="577807"/>
                      <a:pt x="4141806" y="561310"/>
                      <a:pt x="4169331" y="544650"/>
                    </a:cubicBezTo>
                    <a:lnTo>
                      <a:pt x="3629402" y="0"/>
                    </a:lnTo>
                    <a:lnTo>
                      <a:pt x="3785758" y="0"/>
                    </a:lnTo>
                    <a:lnTo>
                      <a:pt x="4266181" y="484623"/>
                    </a:lnTo>
                    <a:cubicBezTo>
                      <a:pt x="4293791" y="467228"/>
                      <a:pt x="4321394" y="449526"/>
                      <a:pt x="4349004" y="431518"/>
                    </a:cubicBezTo>
                    <a:lnTo>
                      <a:pt x="3921287" y="0"/>
                    </a:lnTo>
                    <a:lnTo>
                      <a:pt x="4077582" y="0"/>
                    </a:lnTo>
                    <a:lnTo>
                      <a:pt x="4443364" y="368980"/>
                    </a:lnTo>
                    <a:cubicBezTo>
                      <a:pt x="4471338" y="350073"/>
                      <a:pt x="4499227" y="330881"/>
                      <a:pt x="4527037" y="311403"/>
                    </a:cubicBezTo>
                    <a:lnTo>
                      <a:pt x="4218394" y="0"/>
                    </a:lnTo>
                    <a:lnTo>
                      <a:pt x="4374689" y="0"/>
                    </a:lnTo>
                    <a:lnTo>
                      <a:pt x="4604881" y="232266"/>
                    </a:lnTo>
                    <a:lnTo>
                      <a:pt x="4604881" y="97023"/>
                    </a:lnTo>
                    <a:lnTo>
                      <a:pt x="4508457" y="0"/>
                    </a:lnTo>
                    <a:lnTo>
                      <a:pt x="4715515" y="0"/>
                    </a:lnTo>
                    <a:lnTo>
                      <a:pt x="4715515" y="173036"/>
                    </a:lnTo>
                    <a:cubicBezTo>
                      <a:pt x="4749032" y="147269"/>
                      <a:pt x="4782046" y="121156"/>
                      <a:pt x="4814550" y="94695"/>
                    </a:cubicBezTo>
                    <a:lnTo>
                      <a:pt x="4814550" y="0"/>
                    </a:lnTo>
                    <a:lnTo>
                      <a:pt x="4925669" y="0"/>
                    </a:lnTo>
                    <a:lnTo>
                      <a:pt x="4925669" y="1225"/>
                    </a:lnTo>
                    <a:lnTo>
                      <a:pt x="4927066" y="0"/>
                    </a:lnTo>
                    <a:lnTo>
                      <a:pt x="5094473" y="0"/>
                    </a:lnTo>
                    <a:cubicBezTo>
                      <a:pt x="4817465" y="261055"/>
                      <a:pt x="4445672" y="523640"/>
                      <a:pt x="3984133" y="783837"/>
                    </a:cubicBezTo>
                    <a:lnTo>
                      <a:pt x="3984740" y="784450"/>
                    </a:lnTo>
                    <a:cubicBezTo>
                      <a:pt x="3963548" y="796210"/>
                      <a:pt x="3943328" y="807113"/>
                      <a:pt x="3923594" y="817587"/>
                    </a:cubicBezTo>
                    <a:lnTo>
                      <a:pt x="3890137" y="835962"/>
                    </a:lnTo>
                    <a:lnTo>
                      <a:pt x="3889591" y="835350"/>
                    </a:lnTo>
                    <a:lnTo>
                      <a:pt x="3882001" y="839270"/>
                    </a:lnTo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5FD488AC-B558-F64B-8D85-2CE9F3C0483E}"/>
                  </a:ext>
                </a:extLst>
              </p:cNvPr>
              <p:cNvSpPr/>
              <p:nvPr/>
            </p:nvSpPr>
            <p:spPr>
              <a:xfrm>
                <a:off x="272878" y="278303"/>
                <a:ext cx="283687" cy="287698"/>
              </a:xfrm>
              <a:custGeom>
                <a:avLst/>
                <a:gdLst>
                  <a:gd name="connsiteX0" fmla="*/ 0 w 283687"/>
                  <a:gd name="connsiteY0" fmla="*/ 287699 h 287698"/>
                  <a:gd name="connsiteX1" fmla="*/ 0 w 283687"/>
                  <a:gd name="connsiteY1" fmla="*/ 287331 h 287698"/>
                  <a:gd name="connsiteX2" fmla="*/ 0 w 283687"/>
                  <a:gd name="connsiteY2" fmla="*/ 286351 h 287698"/>
                  <a:gd name="connsiteX3" fmla="*/ 0 w 283687"/>
                  <a:gd name="connsiteY3" fmla="*/ 283350 h 287698"/>
                  <a:gd name="connsiteX4" fmla="*/ 0 w 283687"/>
                  <a:gd name="connsiteY4" fmla="*/ 282309 h 287698"/>
                  <a:gd name="connsiteX5" fmla="*/ 0 w 283687"/>
                  <a:gd name="connsiteY5" fmla="*/ 279308 h 287698"/>
                  <a:gd name="connsiteX6" fmla="*/ 0 w 283687"/>
                  <a:gd name="connsiteY6" fmla="*/ 278327 h 287698"/>
                  <a:gd name="connsiteX7" fmla="*/ 0 w 283687"/>
                  <a:gd name="connsiteY7" fmla="*/ 271345 h 287698"/>
                  <a:gd name="connsiteX8" fmla="*/ 0 w 283687"/>
                  <a:gd name="connsiteY8" fmla="*/ 270365 h 287698"/>
                  <a:gd name="connsiteX9" fmla="*/ 0 w 283687"/>
                  <a:gd name="connsiteY9" fmla="*/ 267425 h 287698"/>
                  <a:gd name="connsiteX10" fmla="*/ 0 w 283687"/>
                  <a:gd name="connsiteY10" fmla="*/ 266445 h 287698"/>
                  <a:gd name="connsiteX11" fmla="*/ 0 w 283687"/>
                  <a:gd name="connsiteY11" fmla="*/ 263505 h 287698"/>
                  <a:gd name="connsiteX12" fmla="*/ 0 w 283687"/>
                  <a:gd name="connsiteY12" fmla="*/ 262525 h 287698"/>
                  <a:gd name="connsiteX13" fmla="*/ 0 w 283687"/>
                  <a:gd name="connsiteY13" fmla="*/ 255787 h 287698"/>
                  <a:gd name="connsiteX14" fmla="*/ 0 w 283687"/>
                  <a:gd name="connsiteY14" fmla="*/ 254807 h 287698"/>
                  <a:gd name="connsiteX15" fmla="*/ 0 w 283687"/>
                  <a:gd name="connsiteY15" fmla="*/ 251928 h 287698"/>
                  <a:gd name="connsiteX16" fmla="*/ 0 w 283687"/>
                  <a:gd name="connsiteY16" fmla="*/ 251009 h 287698"/>
                  <a:gd name="connsiteX17" fmla="*/ 0 w 283687"/>
                  <a:gd name="connsiteY17" fmla="*/ 248130 h 287698"/>
                  <a:gd name="connsiteX18" fmla="*/ 0 w 283687"/>
                  <a:gd name="connsiteY18" fmla="*/ 247212 h 287698"/>
                  <a:gd name="connsiteX19" fmla="*/ 0 w 283687"/>
                  <a:gd name="connsiteY19" fmla="*/ 240596 h 287698"/>
                  <a:gd name="connsiteX20" fmla="*/ 0 w 283687"/>
                  <a:gd name="connsiteY20" fmla="*/ 239678 h 287698"/>
                  <a:gd name="connsiteX21" fmla="*/ 0 w 283687"/>
                  <a:gd name="connsiteY21" fmla="*/ 233185 h 287698"/>
                  <a:gd name="connsiteX22" fmla="*/ 0 w 283687"/>
                  <a:gd name="connsiteY22" fmla="*/ 232266 h 287698"/>
                  <a:gd name="connsiteX23" fmla="*/ 0 w 283687"/>
                  <a:gd name="connsiteY23" fmla="*/ 225835 h 287698"/>
                  <a:gd name="connsiteX24" fmla="*/ 0 w 283687"/>
                  <a:gd name="connsiteY24" fmla="*/ 224916 h 287698"/>
                  <a:gd name="connsiteX25" fmla="*/ 0 w 283687"/>
                  <a:gd name="connsiteY25" fmla="*/ 222221 h 287698"/>
                  <a:gd name="connsiteX26" fmla="*/ 0 w 283687"/>
                  <a:gd name="connsiteY26" fmla="*/ 221302 h 287698"/>
                  <a:gd name="connsiteX27" fmla="*/ 0 w 283687"/>
                  <a:gd name="connsiteY27" fmla="*/ 218607 h 287698"/>
                  <a:gd name="connsiteX28" fmla="*/ 0 w 283687"/>
                  <a:gd name="connsiteY28" fmla="*/ 217688 h 287698"/>
                  <a:gd name="connsiteX29" fmla="*/ 0 w 283687"/>
                  <a:gd name="connsiteY29" fmla="*/ 211502 h 287698"/>
                  <a:gd name="connsiteX30" fmla="*/ 0 w 283687"/>
                  <a:gd name="connsiteY30" fmla="*/ 210583 h 287698"/>
                  <a:gd name="connsiteX31" fmla="*/ 0 w 283687"/>
                  <a:gd name="connsiteY31" fmla="*/ 204458 h 287698"/>
                  <a:gd name="connsiteX32" fmla="*/ 0 w 283687"/>
                  <a:gd name="connsiteY32" fmla="*/ 203600 h 287698"/>
                  <a:gd name="connsiteX33" fmla="*/ 0 w 283687"/>
                  <a:gd name="connsiteY33" fmla="*/ 197537 h 287698"/>
                  <a:gd name="connsiteX34" fmla="*/ 0 w 283687"/>
                  <a:gd name="connsiteY34" fmla="*/ 196679 h 287698"/>
                  <a:gd name="connsiteX35" fmla="*/ 0 w 283687"/>
                  <a:gd name="connsiteY35" fmla="*/ 194168 h 287698"/>
                  <a:gd name="connsiteX36" fmla="*/ 0 w 283687"/>
                  <a:gd name="connsiteY36" fmla="*/ 193310 h 287698"/>
                  <a:gd name="connsiteX37" fmla="*/ 0 w 283687"/>
                  <a:gd name="connsiteY37" fmla="*/ 190738 h 287698"/>
                  <a:gd name="connsiteX38" fmla="*/ 0 w 283687"/>
                  <a:gd name="connsiteY38" fmla="*/ 189880 h 287698"/>
                  <a:gd name="connsiteX39" fmla="*/ 0 w 283687"/>
                  <a:gd name="connsiteY39" fmla="*/ 184061 h 287698"/>
                  <a:gd name="connsiteX40" fmla="*/ 0 w 283687"/>
                  <a:gd name="connsiteY40" fmla="*/ 183204 h 287698"/>
                  <a:gd name="connsiteX41" fmla="*/ 0 w 283687"/>
                  <a:gd name="connsiteY41" fmla="*/ 177446 h 287698"/>
                  <a:gd name="connsiteX42" fmla="*/ 0 w 283687"/>
                  <a:gd name="connsiteY42" fmla="*/ 176650 h 287698"/>
                  <a:gd name="connsiteX43" fmla="*/ 0 w 283687"/>
                  <a:gd name="connsiteY43" fmla="*/ 170953 h 287698"/>
                  <a:gd name="connsiteX44" fmla="*/ 0 w 283687"/>
                  <a:gd name="connsiteY44" fmla="*/ 170157 h 287698"/>
                  <a:gd name="connsiteX45" fmla="*/ 0 w 283687"/>
                  <a:gd name="connsiteY45" fmla="*/ 164583 h 287698"/>
                  <a:gd name="connsiteX46" fmla="*/ 0 w 283687"/>
                  <a:gd name="connsiteY46" fmla="*/ 163787 h 287698"/>
                  <a:gd name="connsiteX47" fmla="*/ 0 w 283687"/>
                  <a:gd name="connsiteY47" fmla="*/ 158336 h 287698"/>
                  <a:gd name="connsiteX48" fmla="*/ 0 w 283687"/>
                  <a:gd name="connsiteY48" fmla="*/ 157539 h 287698"/>
                  <a:gd name="connsiteX49" fmla="*/ 0 w 283687"/>
                  <a:gd name="connsiteY49" fmla="*/ 152149 h 287698"/>
                  <a:gd name="connsiteX50" fmla="*/ 0 w 283687"/>
                  <a:gd name="connsiteY50" fmla="*/ 151414 h 287698"/>
                  <a:gd name="connsiteX51" fmla="*/ 0 w 283687"/>
                  <a:gd name="connsiteY51" fmla="*/ 146085 h 287698"/>
                  <a:gd name="connsiteX52" fmla="*/ 0 w 283687"/>
                  <a:gd name="connsiteY52" fmla="*/ 145350 h 287698"/>
                  <a:gd name="connsiteX53" fmla="*/ 0 w 283687"/>
                  <a:gd name="connsiteY53" fmla="*/ 140144 h 287698"/>
                  <a:gd name="connsiteX54" fmla="*/ 0 w 283687"/>
                  <a:gd name="connsiteY54" fmla="*/ 139409 h 287698"/>
                  <a:gd name="connsiteX55" fmla="*/ 0 w 283687"/>
                  <a:gd name="connsiteY55" fmla="*/ 134325 h 287698"/>
                  <a:gd name="connsiteX56" fmla="*/ 0 w 283687"/>
                  <a:gd name="connsiteY56" fmla="*/ 133651 h 287698"/>
                  <a:gd name="connsiteX57" fmla="*/ 0 w 283687"/>
                  <a:gd name="connsiteY57" fmla="*/ 128628 h 287698"/>
                  <a:gd name="connsiteX58" fmla="*/ 0 w 283687"/>
                  <a:gd name="connsiteY58" fmla="*/ 127893 h 287698"/>
                  <a:gd name="connsiteX59" fmla="*/ 0 w 283687"/>
                  <a:gd name="connsiteY59" fmla="*/ 122993 h 287698"/>
                  <a:gd name="connsiteX60" fmla="*/ 0 w 283687"/>
                  <a:gd name="connsiteY60" fmla="*/ 122320 h 287698"/>
                  <a:gd name="connsiteX61" fmla="*/ 0 w 283687"/>
                  <a:gd name="connsiteY61" fmla="*/ 117542 h 287698"/>
                  <a:gd name="connsiteX62" fmla="*/ 0 w 283687"/>
                  <a:gd name="connsiteY62" fmla="*/ 116868 h 287698"/>
                  <a:gd name="connsiteX63" fmla="*/ 0 w 283687"/>
                  <a:gd name="connsiteY63" fmla="*/ 112152 h 287698"/>
                  <a:gd name="connsiteX64" fmla="*/ 0 w 283687"/>
                  <a:gd name="connsiteY64" fmla="*/ 111478 h 287698"/>
                  <a:gd name="connsiteX65" fmla="*/ 0 w 283687"/>
                  <a:gd name="connsiteY65" fmla="*/ 108354 h 287698"/>
                  <a:gd name="connsiteX66" fmla="*/ 106869 w 283687"/>
                  <a:gd name="connsiteY66" fmla="*/ 0 h 287698"/>
                  <a:gd name="connsiteX67" fmla="*/ 283687 w 283687"/>
                  <a:gd name="connsiteY67" fmla="*/ 0 h 287698"/>
                  <a:gd name="connsiteX68" fmla="*/ 0 w 283687"/>
                  <a:gd name="connsiteY68" fmla="*/ 287699 h 287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283687" h="287698">
                    <a:moveTo>
                      <a:pt x="0" y="287699"/>
                    </a:moveTo>
                    <a:lnTo>
                      <a:pt x="0" y="287331"/>
                    </a:lnTo>
                    <a:lnTo>
                      <a:pt x="0" y="286351"/>
                    </a:lnTo>
                    <a:lnTo>
                      <a:pt x="0" y="283350"/>
                    </a:lnTo>
                    <a:lnTo>
                      <a:pt x="0" y="282309"/>
                    </a:lnTo>
                    <a:lnTo>
                      <a:pt x="0" y="279308"/>
                    </a:lnTo>
                    <a:lnTo>
                      <a:pt x="0" y="278327"/>
                    </a:lnTo>
                    <a:lnTo>
                      <a:pt x="0" y="271345"/>
                    </a:lnTo>
                    <a:lnTo>
                      <a:pt x="0" y="270365"/>
                    </a:lnTo>
                    <a:lnTo>
                      <a:pt x="0" y="267425"/>
                    </a:lnTo>
                    <a:lnTo>
                      <a:pt x="0" y="266445"/>
                    </a:lnTo>
                    <a:lnTo>
                      <a:pt x="0" y="263505"/>
                    </a:lnTo>
                    <a:lnTo>
                      <a:pt x="0" y="262525"/>
                    </a:lnTo>
                    <a:lnTo>
                      <a:pt x="0" y="255787"/>
                    </a:lnTo>
                    <a:lnTo>
                      <a:pt x="0" y="254807"/>
                    </a:lnTo>
                    <a:lnTo>
                      <a:pt x="0" y="251928"/>
                    </a:lnTo>
                    <a:lnTo>
                      <a:pt x="0" y="251009"/>
                    </a:lnTo>
                    <a:lnTo>
                      <a:pt x="0" y="248130"/>
                    </a:lnTo>
                    <a:lnTo>
                      <a:pt x="0" y="247212"/>
                    </a:lnTo>
                    <a:lnTo>
                      <a:pt x="0" y="240596"/>
                    </a:lnTo>
                    <a:lnTo>
                      <a:pt x="0" y="239678"/>
                    </a:lnTo>
                    <a:lnTo>
                      <a:pt x="0" y="233185"/>
                    </a:lnTo>
                    <a:lnTo>
                      <a:pt x="0" y="232266"/>
                    </a:lnTo>
                    <a:lnTo>
                      <a:pt x="0" y="225835"/>
                    </a:lnTo>
                    <a:lnTo>
                      <a:pt x="0" y="224916"/>
                    </a:lnTo>
                    <a:lnTo>
                      <a:pt x="0" y="222221"/>
                    </a:lnTo>
                    <a:lnTo>
                      <a:pt x="0" y="221302"/>
                    </a:lnTo>
                    <a:lnTo>
                      <a:pt x="0" y="218607"/>
                    </a:lnTo>
                    <a:lnTo>
                      <a:pt x="0" y="217688"/>
                    </a:lnTo>
                    <a:lnTo>
                      <a:pt x="0" y="211502"/>
                    </a:lnTo>
                    <a:lnTo>
                      <a:pt x="0" y="210583"/>
                    </a:lnTo>
                    <a:lnTo>
                      <a:pt x="0" y="204458"/>
                    </a:lnTo>
                    <a:lnTo>
                      <a:pt x="0" y="203600"/>
                    </a:lnTo>
                    <a:lnTo>
                      <a:pt x="0" y="197537"/>
                    </a:lnTo>
                    <a:lnTo>
                      <a:pt x="0" y="196679"/>
                    </a:lnTo>
                    <a:lnTo>
                      <a:pt x="0" y="194168"/>
                    </a:lnTo>
                    <a:lnTo>
                      <a:pt x="0" y="193310"/>
                    </a:lnTo>
                    <a:lnTo>
                      <a:pt x="0" y="190738"/>
                    </a:lnTo>
                    <a:lnTo>
                      <a:pt x="0" y="189880"/>
                    </a:lnTo>
                    <a:lnTo>
                      <a:pt x="0" y="184061"/>
                    </a:lnTo>
                    <a:lnTo>
                      <a:pt x="0" y="183204"/>
                    </a:lnTo>
                    <a:lnTo>
                      <a:pt x="0" y="177446"/>
                    </a:lnTo>
                    <a:lnTo>
                      <a:pt x="0" y="176650"/>
                    </a:lnTo>
                    <a:lnTo>
                      <a:pt x="0" y="170953"/>
                    </a:lnTo>
                    <a:lnTo>
                      <a:pt x="0" y="170157"/>
                    </a:lnTo>
                    <a:lnTo>
                      <a:pt x="0" y="164583"/>
                    </a:lnTo>
                    <a:lnTo>
                      <a:pt x="0" y="163787"/>
                    </a:lnTo>
                    <a:lnTo>
                      <a:pt x="0" y="158336"/>
                    </a:lnTo>
                    <a:lnTo>
                      <a:pt x="0" y="157539"/>
                    </a:lnTo>
                    <a:lnTo>
                      <a:pt x="0" y="152149"/>
                    </a:lnTo>
                    <a:lnTo>
                      <a:pt x="0" y="151414"/>
                    </a:lnTo>
                    <a:lnTo>
                      <a:pt x="0" y="146085"/>
                    </a:lnTo>
                    <a:lnTo>
                      <a:pt x="0" y="145350"/>
                    </a:lnTo>
                    <a:lnTo>
                      <a:pt x="0" y="140144"/>
                    </a:lnTo>
                    <a:lnTo>
                      <a:pt x="0" y="139409"/>
                    </a:lnTo>
                    <a:lnTo>
                      <a:pt x="0" y="134325"/>
                    </a:lnTo>
                    <a:lnTo>
                      <a:pt x="0" y="133651"/>
                    </a:lnTo>
                    <a:lnTo>
                      <a:pt x="0" y="128628"/>
                    </a:lnTo>
                    <a:lnTo>
                      <a:pt x="0" y="127893"/>
                    </a:lnTo>
                    <a:lnTo>
                      <a:pt x="0" y="122993"/>
                    </a:lnTo>
                    <a:lnTo>
                      <a:pt x="0" y="122320"/>
                    </a:lnTo>
                    <a:lnTo>
                      <a:pt x="0" y="117542"/>
                    </a:lnTo>
                    <a:lnTo>
                      <a:pt x="0" y="116868"/>
                    </a:lnTo>
                    <a:lnTo>
                      <a:pt x="0" y="112152"/>
                    </a:lnTo>
                    <a:lnTo>
                      <a:pt x="0" y="111478"/>
                    </a:lnTo>
                    <a:lnTo>
                      <a:pt x="0" y="108354"/>
                    </a:lnTo>
                    <a:lnTo>
                      <a:pt x="106869" y="0"/>
                    </a:lnTo>
                    <a:lnTo>
                      <a:pt x="283687" y="0"/>
                    </a:lnTo>
                    <a:lnTo>
                      <a:pt x="0" y="287699"/>
                    </a:lnTo>
                    <a:close/>
                  </a:path>
                </a:pathLst>
              </a:custGeom>
              <a:solidFill>
                <a:srgbClr val="4A152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72DDAF78-7C75-E642-8832-C9763711BA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6738" y="956611"/>
            <a:ext cx="4992423" cy="1057219"/>
          </a:xfrm>
          <a:prstGeom prst="rect">
            <a:avLst/>
          </a:prstGeom>
        </p:spPr>
      </p:pic>
      <p:pic>
        <p:nvPicPr>
          <p:cNvPr id="6" name="SG*">
            <a:extLst>
              <a:ext uri="{FF2B5EF4-FFF2-40B4-BE49-F238E27FC236}">
                <a16:creationId xmlns:a16="http://schemas.microsoft.com/office/drawing/2014/main" id="{DC142505-DDFC-D84C-8CF4-CDD8AA5E34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44066" y="270450"/>
            <a:ext cx="2410292" cy="373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03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 Slide Layou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rtwork">
            <a:extLst>
              <a:ext uri="{FF2B5EF4-FFF2-40B4-BE49-F238E27FC236}">
                <a16:creationId xmlns:a16="http://schemas.microsoft.com/office/drawing/2014/main" id="{78A5C593-90AB-1D4C-ACC2-F700FCB3F86D}"/>
              </a:ext>
            </a:extLst>
          </p:cNvPr>
          <p:cNvGrpSpPr/>
          <p:nvPr userDrawn="1"/>
        </p:nvGrpSpPr>
        <p:grpSpPr>
          <a:xfrm>
            <a:off x="272840" y="278119"/>
            <a:ext cx="11657876" cy="6301997"/>
            <a:chOff x="272840" y="278119"/>
            <a:chExt cx="11657876" cy="6301997"/>
          </a:xfrm>
        </p:grpSpPr>
        <p:grpSp>
          <p:nvGrpSpPr>
            <p:cNvPr id="2" name="Maroon Pattern Shape">
              <a:extLst>
                <a:ext uri="{FF2B5EF4-FFF2-40B4-BE49-F238E27FC236}">
                  <a16:creationId xmlns:a16="http://schemas.microsoft.com/office/drawing/2014/main" id="{F3FA6AB7-DEBE-C44A-9617-6D480F4B6075}"/>
                </a:ext>
              </a:extLst>
            </p:cNvPr>
            <p:cNvGrpSpPr/>
            <p:nvPr/>
          </p:nvGrpSpPr>
          <p:grpSpPr>
            <a:xfrm>
              <a:off x="272840" y="278119"/>
              <a:ext cx="11640330" cy="6301997"/>
              <a:chOff x="272840" y="278119"/>
              <a:chExt cx="11640330" cy="6301997"/>
            </a:xfrm>
          </p:grpSpPr>
          <p:sp>
            <p:nvSpPr>
              <p:cNvPr id="7" name="Maroon S.cutout Shape">
                <a:extLst>
                  <a:ext uri="{FF2B5EF4-FFF2-40B4-BE49-F238E27FC236}">
                    <a16:creationId xmlns:a16="http://schemas.microsoft.com/office/drawing/2014/main" id="{6759A8DB-BA71-7041-9E0F-877FAF8772F3}"/>
                  </a:ext>
                </a:extLst>
              </p:cNvPr>
              <p:cNvSpPr/>
              <p:nvPr/>
            </p:nvSpPr>
            <p:spPr>
              <a:xfrm>
                <a:off x="272840" y="278303"/>
                <a:ext cx="11640330" cy="6301587"/>
              </a:xfrm>
              <a:custGeom>
                <a:avLst/>
                <a:gdLst>
                  <a:gd name="connsiteX0" fmla="*/ 9141245 w 11640330"/>
                  <a:gd name="connsiteY0" fmla="*/ 0 h 6301587"/>
                  <a:gd name="connsiteX1" fmla="*/ 37 w 11640330"/>
                  <a:gd name="connsiteY1" fmla="*/ 0 h 6301587"/>
                  <a:gd name="connsiteX2" fmla="*/ 37 w 11640330"/>
                  <a:gd name="connsiteY2" fmla="*/ 6124613 h 6301587"/>
                  <a:gd name="connsiteX3" fmla="*/ 177524 w 11640330"/>
                  <a:gd name="connsiteY3" fmla="*/ 6301570 h 6301587"/>
                  <a:gd name="connsiteX4" fmla="*/ 11074473 w 11640330"/>
                  <a:gd name="connsiteY4" fmla="*/ 6301570 h 6301587"/>
                  <a:gd name="connsiteX5" fmla="*/ 11640331 w 11640330"/>
                  <a:gd name="connsiteY5" fmla="*/ 5530962 h 6301587"/>
                  <a:gd name="connsiteX6" fmla="*/ 11640331 w 11640330"/>
                  <a:gd name="connsiteY6" fmla="*/ 4439274 h 6301587"/>
                  <a:gd name="connsiteX7" fmla="*/ 10041128 w 11640330"/>
                  <a:gd name="connsiteY7" fmla="*/ 2039741 h 6301587"/>
                  <a:gd name="connsiteX8" fmla="*/ 9141245 w 11640330"/>
                  <a:gd name="connsiteY8" fmla="*/ 61 h 630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0330" h="6301587">
                    <a:moveTo>
                      <a:pt x="9141245" y="0"/>
                    </a:moveTo>
                    <a:lnTo>
                      <a:pt x="37" y="0"/>
                    </a:lnTo>
                    <a:cubicBezTo>
                      <a:pt x="37" y="199803"/>
                      <a:pt x="37" y="6124613"/>
                      <a:pt x="37" y="6124613"/>
                    </a:cubicBezTo>
                    <a:cubicBezTo>
                      <a:pt x="37" y="6124613"/>
                      <a:pt x="-7128" y="6301570"/>
                      <a:pt x="177524" y="6301570"/>
                    </a:cubicBezTo>
                    <a:lnTo>
                      <a:pt x="11074473" y="6301570"/>
                    </a:lnTo>
                    <a:cubicBezTo>
                      <a:pt x="11074473" y="6301570"/>
                      <a:pt x="11640331" y="6316147"/>
                      <a:pt x="11640331" y="5530962"/>
                    </a:cubicBezTo>
                    <a:lnTo>
                      <a:pt x="11640331" y="4439274"/>
                    </a:lnTo>
                    <a:cubicBezTo>
                      <a:pt x="11640331" y="3892113"/>
                      <a:pt x="11008835" y="2969235"/>
                      <a:pt x="10041128" y="2039741"/>
                    </a:cubicBezTo>
                    <a:cubicBezTo>
                      <a:pt x="9136084" y="1170519"/>
                      <a:pt x="8994909" y="606820"/>
                      <a:pt x="9141245" y="61"/>
                    </a:cubicBezTo>
                  </a:path>
                </a:pathLst>
              </a:custGeom>
              <a:solidFill>
                <a:srgbClr val="61223B"/>
              </a:solidFill>
              <a:ln w="60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8" name="Pattern">
                <a:extLst>
                  <a:ext uri="{FF2B5EF4-FFF2-40B4-BE49-F238E27FC236}">
                    <a16:creationId xmlns:a16="http://schemas.microsoft.com/office/drawing/2014/main" id="{4400A3FD-81A6-F04A-B10C-43106EEE0201}"/>
                  </a:ext>
                </a:extLst>
              </p:cNvPr>
              <p:cNvGrpSpPr/>
              <p:nvPr/>
            </p:nvGrpSpPr>
            <p:grpSpPr>
              <a:xfrm>
                <a:off x="272878" y="278119"/>
                <a:ext cx="11640224" cy="6301997"/>
                <a:chOff x="272878" y="278119"/>
                <a:chExt cx="11640224" cy="6301997"/>
              </a:xfrm>
              <a:solidFill>
                <a:srgbClr val="4A152B"/>
              </a:solidFill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B835A3F1-6A45-DF4F-A207-DFE295D77BEF}"/>
                    </a:ext>
                  </a:extLst>
                </p:cNvPr>
                <p:cNvSpPr/>
                <p:nvPr/>
              </p:nvSpPr>
              <p:spPr>
                <a:xfrm>
                  <a:off x="7426270" y="278303"/>
                  <a:ext cx="4486831" cy="6301813"/>
                </a:xfrm>
                <a:custGeom>
                  <a:avLst/>
                  <a:gdLst>
                    <a:gd name="connsiteX0" fmla="*/ 2962020 w 4486831"/>
                    <a:gd name="connsiteY0" fmla="*/ 6301570 h 6301813"/>
                    <a:gd name="connsiteX1" fmla="*/ 2851508 w 4486831"/>
                    <a:gd name="connsiteY1" fmla="*/ 6301570 h 6301813"/>
                    <a:gd name="connsiteX2" fmla="*/ 2851508 w 4486831"/>
                    <a:gd name="connsiteY2" fmla="*/ 6239889 h 6301813"/>
                    <a:gd name="connsiteX3" fmla="*/ 2737232 w 4486831"/>
                    <a:gd name="connsiteY3" fmla="*/ 6239889 h 6301813"/>
                    <a:gd name="connsiteX4" fmla="*/ 2737232 w 4486831"/>
                    <a:gd name="connsiteY4" fmla="*/ 6301570 h 6301813"/>
                    <a:gd name="connsiteX5" fmla="*/ 2626660 w 4486831"/>
                    <a:gd name="connsiteY5" fmla="*/ 6301570 h 6301813"/>
                    <a:gd name="connsiteX6" fmla="*/ 2626660 w 4486831"/>
                    <a:gd name="connsiteY6" fmla="*/ 6014912 h 6301813"/>
                    <a:gd name="connsiteX7" fmla="*/ 2500421 w 4486831"/>
                    <a:gd name="connsiteY7" fmla="*/ 6014912 h 6301813"/>
                    <a:gd name="connsiteX8" fmla="*/ 2500421 w 4486831"/>
                    <a:gd name="connsiteY8" fmla="*/ 6301570 h 6301813"/>
                    <a:gd name="connsiteX9" fmla="*/ 2389910 w 4486831"/>
                    <a:gd name="connsiteY9" fmla="*/ 6301570 h 6301813"/>
                    <a:gd name="connsiteX10" fmla="*/ 2389910 w 4486831"/>
                    <a:gd name="connsiteY10" fmla="*/ 5789995 h 6301813"/>
                    <a:gd name="connsiteX11" fmla="*/ 2263610 w 4486831"/>
                    <a:gd name="connsiteY11" fmla="*/ 5789995 h 6301813"/>
                    <a:gd name="connsiteX12" fmla="*/ 2263610 w 4486831"/>
                    <a:gd name="connsiteY12" fmla="*/ 6301570 h 6301813"/>
                    <a:gd name="connsiteX13" fmla="*/ 2153099 w 4486831"/>
                    <a:gd name="connsiteY13" fmla="*/ 6301570 h 6301813"/>
                    <a:gd name="connsiteX14" fmla="*/ 2153099 w 4486831"/>
                    <a:gd name="connsiteY14" fmla="*/ 5565080 h 6301813"/>
                    <a:gd name="connsiteX15" fmla="*/ 2032689 w 4486831"/>
                    <a:gd name="connsiteY15" fmla="*/ 5565080 h 6301813"/>
                    <a:gd name="connsiteX16" fmla="*/ 2032689 w 4486831"/>
                    <a:gd name="connsiteY16" fmla="*/ 5813884 h 6301813"/>
                    <a:gd name="connsiteX17" fmla="*/ 2035725 w 4486831"/>
                    <a:gd name="connsiteY17" fmla="*/ 5816824 h 6301813"/>
                    <a:gd name="connsiteX18" fmla="*/ 2032689 w 4486831"/>
                    <a:gd name="connsiteY18" fmla="*/ 5819886 h 6301813"/>
                    <a:gd name="connsiteX19" fmla="*/ 2032689 w 4486831"/>
                    <a:gd name="connsiteY19" fmla="*/ 6124613 h 6301813"/>
                    <a:gd name="connsiteX20" fmla="*/ 2035725 w 4486831"/>
                    <a:gd name="connsiteY20" fmla="*/ 6127615 h 6301813"/>
                    <a:gd name="connsiteX21" fmla="*/ 2032689 w 4486831"/>
                    <a:gd name="connsiteY21" fmla="*/ 6130616 h 6301813"/>
                    <a:gd name="connsiteX22" fmla="*/ 2032689 w 4486831"/>
                    <a:gd name="connsiteY22" fmla="*/ 6301570 h 6301813"/>
                    <a:gd name="connsiteX23" fmla="*/ 1922177 w 4486831"/>
                    <a:gd name="connsiteY23" fmla="*/ 6301570 h 6301813"/>
                    <a:gd name="connsiteX24" fmla="*/ 1922177 w 4486831"/>
                    <a:gd name="connsiteY24" fmla="*/ 6171103 h 6301813"/>
                    <a:gd name="connsiteX25" fmla="*/ 110451 w 4486831"/>
                    <a:gd name="connsiteY25" fmla="*/ 4361301 h 6301813"/>
                    <a:gd name="connsiteX26" fmla="*/ 110451 w 4486831"/>
                    <a:gd name="connsiteY26" fmla="*/ 4538318 h 6301813"/>
                    <a:gd name="connsiteX27" fmla="*/ 1875786 w 4486831"/>
                    <a:gd name="connsiteY27" fmla="*/ 6301570 h 6301813"/>
                    <a:gd name="connsiteX28" fmla="*/ 1718519 w 4486831"/>
                    <a:gd name="connsiteY28" fmla="*/ 6301570 h 6301813"/>
                    <a:gd name="connsiteX29" fmla="*/ 110451 w 4486831"/>
                    <a:gd name="connsiteY29" fmla="*/ 4695245 h 6301813"/>
                    <a:gd name="connsiteX30" fmla="*/ 110451 w 4486831"/>
                    <a:gd name="connsiteY30" fmla="*/ 4869077 h 6301813"/>
                    <a:gd name="connsiteX31" fmla="*/ 1544433 w 4486831"/>
                    <a:gd name="connsiteY31" fmla="*/ 6301570 h 6301813"/>
                    <a:gd name="connsiteX32" fmla="*/ 1387349 w 4486831"/>
                    <a:gd name="connsiteY32" fmla="*/ 6301570 h 6301813"/>
                    <a:gd name="connsiteX33" fmla="*/ 110451 w 4486831"/>
                    <a:gd name="connsiteY33" fmla="*/ 5026065 h 6301813"/>
                    <a:gd name="connsiteX34" fmla="*/ 110451 w 4486831"/>
                    <a:gd name="connsiteY34" fmla="*/ 5185319 h 6301813"/>
                    <a:gd name="connsiteX35" fmla="*/ 1223463 w 4486831"/>
                    <a:gd name="connsiteY35" fmla="*/ 6301508 h 6301813"/>
                    <a:gd name="connsiteX36" fmla="*/ 1066682 w 4486831"/>
                    <a:gd name="connsiteY36" fmla="*/ 6301508 h 6301813"/>
                    <a:gd name="connsiteX37" fmla="*/ 110451 w 4486831"/>
                    <a:gd name="connsiteY37" fmla="*/ 5342613 h 6301813"/>
                    <a:gd name="connsiteX38" fmla="*/ 110451 w 4486831"/>
                    <a:gd name="connsiteY38" fmla="*/ 5507074 h 6301813"/>
                    <a:gd name="connsiteX39" fmla="*/ 905894 w 4486831"/>
                    <a:gd name="connsiteY39" fmla="*/ 6301570 h 6301813"/>
                    <a:gd name="connsiteX40" fmla="*/ 639390 w 4486831"/>
                    <a:gd name="connsiteY40" fmla="*/ 6301570 h 6301813"/>
                    <a:gd name="connsiteX41" fmla="*/ 639390 w 4486831"/>
                    <a:gd name="connsiteY41" fmla="*/ 6192296 h 6301813"/>
                    <a:gd name="connsiteX42" fmla="*/ 535558 w 4486831"/>
                    <a:gd name="connsiteY42" fmla="*/ 6088597 h 6301813"/>
                    <a:gd name="connsiteX43" fmla="*/ 535558 w 4486831"/>
                    <a:gd name="connsiteY43" fmla="*/ 6301570 h 6301813"/>
                    <a:gd name="connsiteX44" fmla="*/ 425045 w 4486831"/>
                    <a:gd name="connsiteY44" fmla="*/ 6301570 h 6301813"/>
                    <a:gd name="connsiteX45" fmla="*/ 425045 w 4486831"/>
                    <a:gd name="connsiteY45" fmla="*/ 5978161 h 6301813"/>
                    <a:gd name="connsiteX46" fmla="*/ 326435 w 4486831"/>
                    <a:gd name="connsiteY46" fmla="*/ 5879607 h 6301813"/>
                    <a:gd name="connsiteX47" fmla="*/ 326435 w 4486831"/>
                    <a:gd name="connsiteY47" fmla="*/ 6301570 h 6301813"/>
                    <a:gd name="connsiteX48" fmla="*/ 215863 w 4486831"/>
                    <a:gd name="connsiteY48" fmla="*/ 6301570 h 6301813"/>
                    <a:gd name="connsiteX49" fmla="*/ 215863 w 4486831"/>
                    <a:gd name="connsiteY49" fmla="*/ 5769170 h 6301813"/>
                    <a:gd name="connsiteX50" fmla="*/ 110573 w 4486831"/>
                    <a:gd name="connsiteY50" fmla="*/ 5664001 h 6301813"/>
                    <a:gd name="connsiteX51" fmla="*/ 110573 w 4486831"/>
                    <a:gd name="connsiteY51" fmla="*/ 6301570 h 6301813"/>
                    <a:gd name="connsiteX52" fmla="*/ 0 w 4486831"/>
                    <a:gd name="connsiteY52" fmla="*/ 6301570 h 6301813"/>
                    <a:gd name="connsiteX53" fmla="*/ 0 w 4486831"/>
                    <a:gd name="connsiteY53" fmla="*/ 0 h 6301813"/>
                    <a:gd name="connsiteX54" fmla="*/ 110573 w 4486831"/>
                    <a:gd name="connsiteY54" fmla="*/ 0 h 6301813"/>
                    <a:gd name="connsiteX55" fmla="*/ 110573 w 4486831"/>
                    <a:gd name="connsiteY55" fmla="*/ 3801400 h 6301813"/>
                    <a:gd name="connsiteX56" fmla="*/ 238087 w 4486831"/>
                    <a:gd name="connsiteY56" fmla="*/ 3686553 h 6301813"/>
                    <a:gd name="connsiteX57" fmla="*/ 230253 w 4486831"/>
                    <a:gd name="connsiteY57" fmla="*/ 3686553 h 6301813"/>
                    <a:gd name="connsiteX58" fmla="*/ 230253 w 4486831"/>
                    <a:gd name="connsiteY58" fmla="*/ 1594687 h 6301813"/>
                    <a:gd name="connsiteX59" fmla="*/ 232682 w 4486831"/>
                    <a:gd name="connsiteY59" fmla="*/ 737164 h 6301813"/>
                    <a:gd name="connsiteX60" fmla="*/ 230253 w 4486831"/>
                    <a:gd name="connsiteY60" fmla="*/ 737164 h 6301813"/>
                    <a:gd name="connsiteX61" fmla="*/ 230253 w 4486831"/>
                    <a:gd name="connsiteY61" fmla="*/ 0 h 6301813"/>
                    <a:gd name="connsiteX62" fmla="*/ 337972 w 4486831"/>
                    <a:gd name="connsiteY62" fmla="*/ 0 h 6301813"/>
                    <a:gd name="connsiteX63" fmla="*/ 337972 w 4486831"/>
                    <a:gd name="connsiteY63" fmla="*/ 429313 h 6301813"/>
                    <a:gd name="connsiteX64" fmla="*/ 458867 w 4486831"/>
                    <a:gd name="connsiteY64" fmla="*/ 202682 h 6301813"/>
                    <a:gd name="connsiteX65" fmla="*/ 458867 w 4486831"/>
                    <a:gd name="connsiteY65" fmla="*/ 0 h 6301813"/>
                    <a:gd name="connsiteX66" fmla="*/ 566586 w 4486831"/>
                    <a:gd name="connsiteY66" fmla="*/ 0 h 6301813"/>
                    <a:gd name="connsiteX67" fmla="*/ 566586 w 4486831"/>
                    <a:gd name="connsiteY67" fmla="*/ 49001 h 6301813"/>
                    <a:gd name="connsiteX68" fmla="*/ 606358 w 4486831"/>
                    <a:gd name="connsiteY68" fmla="*/ 0 h 6301813"/>
                    <a:gd name="connsiteX69" fmla="*/ 769211 w 4486831"/>
                    <a:gd name="connsiteY69" fmla="*/ 0 h 6301813"/>
                    <a:gd name="connsiteX70" fmla="*/ 302025 w 4486831"/>
                    <a:gd name="connsiteY70" fmla="*/ 1170397 h 6301813"/>
                    <a:gd name="connsiteX71" fmla="*/ 1311326 w 4486831"/>
                    <a:gd name="connsiteY71" fmla="*/ 2722084 h 6301813"/>
                    <a:gd name="connsiteX72" fmla="*/ 1398704 w 4486831"/>
                    <a:gd name="connsiteY72" fmla="*/ 2643744 h 6301813"/>
                    <a:gd name="connsiteX73" fmla="*/ 407376 w 4486831"/>
                    <a:gd name="connsiteY73" fmla="*/ 1170519 h 6301813"/>
                    <a:gd name="connsiteX74" fmla="*/ 919738 w 4486831"/>
                    <a:gd name="connsiteY74" fmla="*/ 0 h 6301813"/>
                    <a:gd name="connsiteX75" fmla="*/ 1109915 w 4486831"/>
                    <a:gd name="connsiteY75" fmla="*/ 0 h 6301813"/>
                    <a:gd name="connsiteX76" fmla="*/ 528999 w 4486831"/>
                    <a:gd name="connsiteY76" fmla="*/ 1170397 h 6301813"/>
                    <a:gd name="connsiteX77" fmla="*/ 1501564 w 4486831"/>
                    <a:gd name="connsiteY77" fmla="*/ 2551254 h 6301813"/>
                    <a:gd name="connsiteX78" fmla="*/ 1580501 w 4486831"/>
                    <a:gd name="connsiteY78" fmla="*/ 2480140 h 6301813"/>
                    <a:gd name="connsiteX79" fmla="*/ 621113 w 4486831"/>
                    <a:gd name="connsiteY79" fmla="*/ 1170397 h 6301813"/>
                    <a:gd name="connsiteX80" fmla="*/ 1273679 w 4486831"/>
                    <a:gd name="connsiteY80" fmla="*/ 0 h 6301813"/>
                    <a:gd name="connsiteX81" fmla="*/ 1550809 w 4486831"/>
                    <a:gd name="connsiteY81" fmla="*/ 0 h 6301813"/>
                    <a:gd name="connsiteX82" fmla="*/ 742555 w 4486831"/>
                    <a:gd name="connsiteY82" fmla="*/ 1170397 h 6301813"/>
                    <a:gd name="connsiteX83" fmla="*/ 1688888 w 4486831"/>
                    <a:gd name="connsiteY83" fmla="*/ 2383179 h 6301813"/>
                    <a:gd name="connsiteX84" fmla="*/ 1792660 w 4486831"/>
                    <a:gd name="connsiteY84" fmla="*/ 2289893 h 6301813"/>
                    <a:gd name="connsiteX85" fmla="*/ 854159 w 4486831"/>
                    <a:gd name="connsiteY85" fmla="*/ 1170703 h 6301813"/>
                    <a:gd name="connsiteX86" fmla="*/ 1979436 w 4486831"/>
                    <a:gd name="connsiteY86" fmla="*/ 35587 h 6301813"/>
                    <a:gd name="connsiteX87" fmla="*/ 1979436 w 4486831"/>
                    <a:gd name="connsiteY87" fmla="*/ 35587 h 6301813"/>
                    <a:gd name="connsiteX88" fmla="*/ 1956241 w 4486831"/>
                    <a:gd name="connsiteY88" fmla="*/ 158519 h 6301813"/>
                    <a:gd name="connsiteX89" fmla="*/ 975601 w 4486831"/>
                    <a:gd name="connsiteY89" fmla="*/ 1170703 h 6301813"/>
                    <a:gd name="connsiteX90" fmla="*/ 1979316 w 4486831"/>
                    <a:gd name="connsiteY90" fmla="*/ 2183131 h 6301813"/>
                    <a:gd name="connsiteX91" fmla="*/ 2710332 w 4486831"/>
                    <a:gd name="connsiteY91" fmla="*/ 1863704 h 6301813"/>
                    <a:gd name="connsiteX92" fmla="*/ 2796131 w 4486831"/>
                    <a:gd name="connsiteY92" fmla="*/ 1950681 h 6301813"/>
                    <a:gd name="connsiteX93" fmla="*/ 1979316 w 4486831"/>
                    <a:gd name="connsiteY93" fmla="*/ 2305941 h 6301813"/>
                    <a:gd name="connsiteX94" fmla="*/ 1942033 w 4486831"/>
                    <a:gd name="connsiteY94" fmla="*/ 2304961 h 6301813"/>
                    <a:gd name="connsiteX95" fmla="*/ 1721555 w 4486831"/>
                    <a:gd name="connsiteY95" fmla="*/ 2502865 h 6301813"/>
                    <a:gd name="connsiteX96" fmla="*/ 1709411 w 4486831"/>
                    <a:gd name="connsiteY96" fmla="*/ 2513584 h 6301813"/>
                    <a:gd name="connsiteX97" fmla="*/ 1389048 w 4486831"/>
                    <a:gd name="connsiteY97" fmla="*/ 2801467 h 6301813"/>
                    <a:gd name="connsiteX98" fmla="*/ 1323774 w 4486831"/>
                    <a:gd name="connsiteY98" fmla="*/ 2860084 h 6301813"/>
                    <a:gd name="connsiteX99" fmla="*/ 235475 w 4486831"/>
                    <a:gd name="connsiteY99" fmla="*/ 3838151 h 6301813"/>
                    <a:gd name="connsiteX100" fmla="*/ 453038 w 4486831"/>
                    <a:gd name="connsiteY100" fmla="*/ 3838641 h 6301813"/>
                    <a:gd name="connsiteX101" fmla="*/ 2010162 w 4486831"/>
                    <a:gd name="connsiteY101" fmla="*/ 2439163 h 6301813"/>
                    <a:gd name="connsiteX102" fmla="*/ 2010708 w 4486831"/>
                    <a:gd name="connsiteY102" fmla="*/ 2439776 h 6301813"/>
                    <a:gd name="connsiteX103" fmla="*/ 2036696 w 4486831"/>
                    <a:gd name="connsiteY103" fmla="*/ 2416439 h 6301813"/>
                    <a:gd name="connsiteX104" fmla="*/ 2876222 w 4486831"/>
                    <a:gd name="connsiteY104" fmla="*/ 2028532 h 6301813"/>
                    <a:gd name="connsiteX105" fmla="*/ 2887698 w 4486831"/>
                    <a:gd name="connsiteY105" fmla="*/ 2039557 h 6301813"/>
                    <a:gd name="connsiteX106" fmla="*/ 2963842 w 4486831"/>
                    <a:gd name="connsiteY106" fmla="*/ 2113366 h 6301813"/>
                    <a:gd name="connsiteX107" fmla="*/ 2067118 w 4486831"/>
                    <a:gd name="connsiteY107" fmla="*/ 2537349 h 6301813"/>
                    <a:gd name="connsiteX108" fmla="*/ 1727081 w 4486831"/>
                    <a:gd name="connsiteY108" fmla="*/ 2842995 h 6301813"/>
                    <a:gd name="connsiteX109" fmla="*/ 1727081 w 4486831"/>
                    <a:gd name="connsiteY109" fmla="*/ 2842995 h 6301813"/>
                    <a:gd name="connsiteX110" fmla="*/ 1611712 w 4486831"/>
                    <a:gd name="connsiteY110" fmla="*/ 2946572 h 6301813"/>
                    <a:gd name="connsiteX111" fmla="*/ 1611712 w 4486831"/>
                    <a:gd name="connsiteY111" fmla="*/ 2946572 h 6301813"/>
                    <a:gd name="connsiteX112" fmla="*/ 618866 w 4486831"/>
                    <a:gd name="connsiteY112" fmla="*/ 3839130 h 6301813"/>
                    <a:gd name="connsiteX113" fmla="*/ 818273 w 4486831"/>
                    <a:gd name="connsiteY113" fmla="*/ 3839559 h 6301813"/>
                    <a:gd name="connsiteX114" fmla="*/ 1781426 w 4486831"/>
                    <a:gd name="connsiteY114" fmla="*/ 2973890 h 6301813"/>
                    <a:gd name="connsiteX115" fmla="*/ 1781426 w 4486831"/>
                    <a:gd name="connsiteY115" fmla="*/ 2973890 h 6301813"/>
                    <a:gd name="connsiteX116" fmla="*/ 1907422 w 4486831"/>
                    <a:gd name="connsiteY116" fmla="*/ 2860636 h 6301813"/>
                    <a:gd name="connsiteX117" fmla="*/ 1907422 w 4486831"/>
                    <a:gd name="connsiteY117" fmla="*/ 2860636 h 6301813"/>
                    <a:gd name="connsiteX118" fmla="*/ 2024856 w 4486831"/>
                    <a:gd name="connsiteY118" fmla="*/ 2755038 h 6301813"/>
                    <a:gd name="connsiteX119" fmla="*/ 2024492 w 4486831"/>
                    <a:gd name="connsiteY119" fmla="*/ 2755038 h 6301813"/>
                    <a:gd name="connsiteX120" fmla="*/ 2174897 w 4486831"/>
                    <a:gd name="connsiteY120" fmla="*/ 2619855 h 6301813"/>
                    <a:gd name="connsiteX121" fmla="*/ 3029481 w 4486831"/>
                    <a:gd name="connsiteY121" fmla="*/ 2178231 h 6301813"/>
                    <a:gd name="connsiteX122" fmla="*/ 3115462 w 4486831"/>
                    <a:gd name="connsiteY122" fmla="*/ 2264596 h 6301813"/>
                    <a:gd name="connsiteX123" fmla="*/ 2209751 w 4486831"/>
                    <a:gd name="connsiteY123" fmla="*/ 2738255 h 6301813"/>
                    <a:gd name="connsiteX124" fmla="*/ 2074768 w 4486831"/>
                    <a:gd name="connsiteY124" fmla="*/ 2859533 h 6301813"/>
                    <a:gd name="connsiteX125" fmla="*/ 1935839 w 4486831"/>
                    <a:gd name="connsiteY125" fmla="*/ 2984425 h 6301813"/>
                    <a:gd name="connsiteX126" fmla="*/ 983980 w 4486831"/>
                    <a:gd name="connsiteY126" fmla="*/ 3839927 h 6301813"/>
                    <a:gd name="connsiteX127" fmla="*/ 1188245 w 4486831"/>
                    <a:gd name="connsiteY127" fmla="*/ 3840356 h 6301813"/>
                    <a:gd name="connsiteX128" fmla="*/ 2011072 w 4486831"/>
                    <a:gd name="connsiteY128" fmla="*/ 3100803 h 6301813"/>
                    <a:gd name="connsiteX129" fmla="*/ 2011072 w 4486831"/>
                    <a:gd name="connsiteY129" fmla="*/ 3098292 h 6301813"/>
                    <a:gd name="connsiteX130" fmla="*/ 2013926 w 4486831"/>
                    <a:gd name="connsiteY130" fmla="*/ 3098292 h 6301813"/>
                    <a:gd name="connsiteX131" fmla="*/ 2320505 w 4486831"/>
                    <a:gd name="connsiteY131" fmla="*/ 2822660 h 6301813"/>
                    <a:gd name="connsiteX132" fmla="*/ 2324027 w 4486831"/>
                    <a:gd name="connsiteY132" fmla="*/ 2826702 h 6301813"/>
                    <a:gd name="connsiteX133" fmla="*/ 2324574 w 4486831"/>
                    <a:gd name="connsiteY133" fmla="*/ 2826151 h 6301813"/>
                    <a:gd name="connsiteX134" fmla="*/ 3189541 w 4486831"/>
                    <a:gd name="connsiteY134" fmla="*/ 2340609 h 6301813"/>
                    <a:gd name="connsiteX135" fmla="*/ 3273700 w 4486831"/>
                    <a:gd name="connsiteY135" fmla="*/ 2428812 h 6301813"/>
                    <a:gd name="connsiteX136" fmla="*/ 3266960 w 4486831"/>
                    <a:gd name="connsiteY136" fmla="*/ 2435794 h 6301813"/>
                    <a:gd name="connsiteX137" fmla="*/ 3280319 w 4486831"/>
                    <a:gd name="connsiteY137" fmla="*/ 2435794 h 6301813"/>
                    <a:gd name="connsiteX138" fmla="*/ 3397631 w 4486831"/>
                    <a:gd name="connsiteY138" fmla="*/ 2562646 h 6301813"/>
                    <a:gd name="connsiteX139" fmla="*/ 3137017 w 4486831"/>
                    <a:gd name="connsiteY139" fmla="*/ 2561789 h 6301813"/>
                    <a:gd name="connsiteX140" fmla="*/ 3137017 w 4486831"/>
                    <a:gd name="connsiteY140" fmla="*/ 2557991 h 6301813"/>
                    <a:gd name="connsiteX141" fmla="*/ 2990924 w 4486831"/>
                    <a:gd name="connsiteY141" fmla="*/ 2669775 h 6301813"/>
                    <a:gd name="connsiteX142" fmla="*/ 3496666 w 4486831"/>
                    <a:gd name="connsiteY142" fmla="*/ 2673389 h 6301813"/>
                    <a:gd name="connsiteX143" fmla="*/ 3606450 w 4486831"/>
                    <a:gd name="connsiteY143" fmla="*/ 2800670 h 6301813"/>
                    <a:gd name="connsiteX144" fmla="*/ 3009625 w 4486831"/>
                    <a:gd name="connsiteY144" fmla="*/ 2796383 h 6301813"/>
                    <a:gd name="connsiteX145" fmla="*/ 3009625 w 4486831"/>
                    <a:gd name="connsiteY145" fmla="*/ 3538875 h 6301813"/>
                    <a:gd name="connsiteX146" fmla="*/ 3130521 w 4486831"/>
                    <a:gd name="connsiteY146" fmla="*/ 3416372 h 6301813"/>
                    <a:gd name="connsiteX147" fmla="*/ 3126938 w 4486831"/>
                    <a:gd name="connsiteY147" fmla="*/ 3416372 h 6301813"/>
                    <a:gd name="connsiteX148" fmla="*/ 3127606 w 4486831"/>
                    <a:gd name="connsiteY148" fmla="*/ 2912883 h 6301813"/>
                    <a:gd name="connsiteX149" fmla="*/ 3625516 w 4486831"/>
                    <a:gd name="connsiteY149" fmla="*/ 2915885 h 6301813"/>
                    <a:gd name="connsiteX150" fmla="*/ 3667535 w 4486831"/>
                    <a:gd name="connsiteY150" fmla="*/ 2873437 h 6301813"/>
                    <a:gd name="connsiteX151" fmla="*/ 3737911 w 4486831"/>
                    <a:gd name="connsiteY151" fmla="*/ 2959802 h 6301813"/>
                    <a:gd name="connsiteX152" fmla="*/ 3449851 w 4486831"/>
                    <a:gd name="connsiteY152" fmla="*/ 3251360 h 6301813"/>
                    <a:gd name="connsiteX153" fmla="*/ 3449851 w 4486831"/>
                    <a:gd name="connsiteY153" fmla="*/ 3253197 h 6301813"/>
                    <a:gd name="connsiteX154" fmla="*/ 3448030 w 4486831"/>
                    <a:gd name="connsiteY154" fmla="*/ 3253197 h 6301813"/>
                    <a:gd name="connsiteX155" fmla="*/ 3009625 w 4486831"/>
                    <a:gd name="connsiteY155" fmla="*/ 3697272 h 6301813"/>
                    <a:gd name="connsiteX156" fmla="*/ 3009625 w 4486831"/>
                    <a:gd name="connsiteY156" fmla="*/ 3704438 h 6301813"/>
                    <a:gd name="connsiteX157" fmla="*/ 3002582 w 4486831"/>
                    <a:gd name="connsiteY157" fmla="*/ 3704438 h 6301813"/>
                    <a:gd name="connsiteX158" fmla="*/ 2824852 w 4486831"/>
                    <a:gd name="connsiteY158" fmla="*/ 3884334 h 6301813"/>
                    <a:gd name="connsiteX159" fmla="*/ 4381672 w 4486831"/>
                    <a:gd name="connsiteY159" fmla="*/ 5449069 h 6301813"/>
                    <a:gd name="connsiteX160" fmla="*/ 4381672 w 4486831"/>
                    <a:gd name="connsiteY160" fmla="*/ 5315418 h 6301813"/>
                    <a:gd name="connsiteX161" fmla="*/ 3040229 w 4486831"/>
                    <a:gd name="connsiteY161" fmla="*/ 3962430 h 6301813"/>
                    <a:gd name="connsiteX162" fmla="*/ 3040229 w 4486831"/>
                    <a:gd name="connsiteY162" fmla="*/ 3962430 h 6301813"/>
                    <a:gd name="connsiteX163" fmla="*/ 2962081 w 4486831"/>
                    <a:gd name="connsiteY163" fmla="*/ 3883599 h 6301813"/>
                    <a:gd name="connsiteX164" fmla="*/ 3800028 w 4486831"/>
                    <a:gd name="connsiteY164" fmla="*/ 3038327 h 6301813"/>
                    <a:gd name="connsiteX165" fmla="*/ 3868278 w 4486831"/>
                    <a:gd name="connsiteY165" fmla="*/ 3127264 h 6301813"/>
                    <a:gd name="connsiteX166" fmla="*/ 3118376 w 4486831"/>
                    <a:gd name="connsiteY166" fmla="*/ 3883599 h 6301813"/>
                    <a:gd name="connsiteX167" fmla="*/ 4381369 w 4486831"/>
                    <a:gd name="connsiteY167" fmla="*/ 5157633 h 6301813"/>
                    <a:gd name="connsiteX168" fmla="*/ 4381369 w 4486831"/>
                    <a:gd name="connsiteY168" fmla="*/ 5024963 h 6301813"/>
                    <a:gd name="connsiteX169" fmla="*/ 3327863 w 4486831"/>
                    <a:gd name="connsiteY169" fmla="*/ 3962430 h 6301813"/>
                    <a:gd name="connsiteX170" fmla="*/ 3327863 w 4486831"/>
                    <a:gd name="connsiteY170" fmla="*/ 3962430 h 6301813"/>
                    <a:gd name="connsiteX171" fmla="*/ 3249715 w 4486831"/>
                    <a:gd name="connsiteY171" fmla="*/ 3883599 h 6301813"/>
                    <a:gd name="connsiteX172" fmla="*/ 3924262 w 4486831"/>
                    <a:gd name="connsiteY172" fmla="*/ 3203155 h 6301813"/>
                    <a:gd name="connsiteX173" fmla="*/ 3989780 w 4486831"/>
                    <a:gd name="connsiteY173" fmla="*/ 3294726 h 6301813"/>
                    <a:gd name="connsiteX174" fmla="*/ 3405950 w 4486831"/>
                    <a:gd name="connsiteY174" fmla="*/ 3883599 h 6301813"/>
                    <a:gd name="connsiteX175" fmla="*/ 4380518 w 4486831"/>
                    <a:gd name="connsiteY175" fmla="*/ 4866749 h 6301813"/>
                    <a:gd name="connsiteX176" fmla="*/ 4380518 w 4486831"/>
                    <a:gd name="connsiteY176" fmla="*/ 4729791 h 6301813"/>
                    <a:gd name="connsiteX177" fmla="*/ 3619748 w 4486831"/>
                    <a:gd name="connsiteY177" fmla="*/ 3962430 h 6301813"/>
                    <a:gd name="connsiteX178" fmla="*/ 3619748 w 4486831"/>
                    <a:gd name="connsiteY178" fmla="*/ 3962430 h 6301813"/>
                    <a:gd name="connsiteX179" fmla="*/ 3541600 w 4486831"/>
                    <a:gd name="connsiteY179" fmla="*/ 3883599 h 6301813"/>
                    <a:gd name="connsiteX180" fmla="*/ 4045582 w 4486831"/>
                    <a:gd name="connsiteY180" fmla="*/ 3375211 h 6301813"/>
                    <a:gd name="connsiteX181" fmla="*/ 4107943 w 4486831"/>
                    <a:gd name="connsiteY181" fmla="*/ 3470028 h 6301813"/>
                    <a:gd name="connsiteX182" fmla="*/ 3698260 w 4486831"/>
                    <a:gd name="connsiteY182" fmla="*/ 3883293 h 6301813"/>
                    <a:gd name="connsiteX183" fmla="*/ 4380518 w 4486831"/>
                    <a:gd name="connsiteY183" fmla="*/ 4571516 h 6301813"/>
                    <a:gd name="connsiteX184" fmla="*/ 4380518 w 4486831"/>
                    <a:gd name="connsiteY184" fmla="*/ 4429290 h 6301813"/>
                    <a:gd name="connsiteX185" fmla="*/ 3917401 w 4486831"/>
                    <a:gd name="connsiteY185" fmla="*/ 3962124 h 6301813"/>
                    <a:gd name="connsiteX186" fmla="*/ 3917401 w 4486831"/>
                    <a:gd name="connsiteY186" fmla="*/ 3962124 h 6301813"/>
                    <a:gd name="connsiteX187" fmla="*/ 3839192 w 4486831"/>
                    <a:gd name="connsiteY187" fmla="*/ 3883293 h 6301813"/>
                    <a:gd name="connsiteX188" fmla="*/ 4162531 w 4486831"/>
                    <a:gd name="connsiteY188" fmla="*/ 3557067 h 6301813"/>
                    <a:gd name="connsiteX189" fmla="*/ 4220762 w 4486831"/>
                    <a:gd name="connsiteY189" fmla="*/ 3656050 h 6301813"/>
                    <a:gd name="connsiteX190" fmla="*/ 3994941 w 4486831"/>
                    <a:gd name="connsiteY190" fmla="*/ 3883599 h 6301813"/>
                    <a:gd name="connsiteX191" fmla="*/ 4379547 w 4486831"/>
                    <a:gd name="connsiteY191" fmla="*/ 4271629 h 6301813"/>
                    <a:gd name="connsiteX192" fmla="*/ 4379547 w 4486831"/>
                    <a:gd name="connsiteY192" fmla="*/ 4136446 h 6301813"/>
                    <a:gd name="connsiteX193" fmla="*/ 4207160 w 4486831"/>
                    <a:gd name="connsiteY193" fmla="*/ 3962430 h 6301813"/>
                    <a:gd name="connsiteX194" fmla="*/ 4207160 w 4486831"/>
                    <a:gd name="connsiteY194" fmla="*/ 3962430 h 6301813"/>
                    <a:gd name="connsiteX195" fmla="*/ 4128527 w 4486831"/>
                    <a:gd name="connsiteY195" fmla="*/ 3883660 h 6301813"/>
                    <a:gd name="connsiteX196" fmla="*/ 4268185 w 4486831"/>
                    <a:gd name="connsiteY196" fmla="*/ 3743272 h 6301813"/>
                    <a:gd name="connsiteX197" fmla="*/ 4321012 w 4486831"/>
                    <a:gd name="connsiteY197" fmla="*/ 3847400 h 6301813"/>
                    <a:gd name="connsiteX198" fmla="*/ 4285429 w 4486831"/>
                    <a:gd name="connsiteY198" fmla="*/ 3883293 h 6301813"/>
                    <a:gd name="connsiteX199" fmla="*/ 4379183 w 4486831"/>
                    <a:gd name="connsiteY199" fmla="*/ 3977866 h 6301813"/>
                    <a:gd name="connsiteX200" fmla="*/ 4486780 w 4486831"/>
                    <a:gd name="connsiteY200" fmla="*/ 4439274 h 6301813"/>
                    <a:gd name="connsiteX201" fmla="*/ 4486780 w 4486831"/>
                    <a:gd name="connsiteY201" fmla="*/ 5530962 h 6301813"/>
                    <a:gd name="connsiteX202" fmla="*/ 4462491 w 4486831"/>
                    <a:gd name="connsiteY202" fmla="*/ 5789995 h 6301813"/>
                    <a:gd name="connsiteX203" fmla="*/ 2500421 w 4486831"/>
                    <a:gd name="connsiteY203" fmla="*/ 5789995 h 6301813"/>
                    <a:gd name="connsiteX204" fmla="*/ 2500421 w 4486831"/>
                    <a:gd name="connsiteY204" fmla="*/ 5903434 h 6301813"/>
                    <a:gd name="connsiteX205" fmla="*/ 4431342 w 4486831"/>
                    <a:gd name="connsiteY205" fmla="*/ 5903434 h 6301813"/>
                    <a:gd name="connsiteX206" fmla="*/ 4378089 w 4486831"/>
                    <a:gd name="connsiteY206" fmla="*/ 6021282 h 6301813"/>
                    <a:gd name="connsiteX207" fmla="*/ 4378089 w 4486831"/>
                    <a:gd name="connsiteY207" fmla="*/ 6015156 h 6301813"/>
                    <a:gd name="connsiteX208" fmla="*/ 4300063 w 4486831"/>
                    <a:gd name="connsiteY208" fmla="*/ 6015156 h 6301813"/>
                    <a:gd name="connsiteX209" fmla="*/ 4300063 w 4486831"/>
                    <a:gd name="connsiteY209" fmla="*/ 6128778 h 6301813"/>
                    <a:gd name="connsiteX210" fmla="*/ 4189552 w 4486831"/>
                    <a:gd name="connsiteY210" fmla="*/ 6220288 h 6301813"/>
                    <a:gd name="connsiteX211" fmla="*/ 4189552 w 4486831"/>
                    <a:gd name="connsiteY211" fmla="*/ 6014912 h 6301813"/>
                    <a:gd name="connsiteX212" fmla="*/ 2737232 w 4486831"/>
                    <a:gd name="connsiteY212" fmla="*/ 6014912 h 6301813"/>
                    <a:gd name="connsiteX213" fmla="*/ 2737232 w 4486831"/>
                    <a:gd name="connsiteY213" fmla="*/ 6128288 h 6301813"/>
                    <a:gd name="connsiteX214" fmla="*/ 4103449 w 4486831"/>
                    <a:gd name="connsiteY214" fmla="*/ 6128288 h 6301813"/>
                    <a:gd name="connsiteX215" fmla="*/ 4103449 w 4486831"/>
                    <a:gd name="connsiteY215" fmla="*/ 6263716 h 6301813"/>
                    <a:gd name="connsiteX216" fmla="*/ 3992877 w 4486831"/>
                    <a:gd name="connsiteY216" fmla="*/ 6294954 h 6301813"/>
                    <a:gd name="connsiteX217" fmla="*/ 3992877 w 4486831"/>
                    <a:gd name="connsiteY217" fmla="*/ 6240134 h 6301813"/>
                    <a:gd name="connsiteX218" fmla="*/ 2962020 w 4486831"/>
                    <a:gd name="connsiteY218" fmla="*/ 6240134 h 6301813"/>
                    <a:gd name="connsiteX219" fmla="*/ 2962020 w 4486831"/>
                    <a:gd name="connsiteY219" fmla="*/ 6301814 h 6301813"/>
                    <a:gd name="connsiteX220" fmla="*/ 110451 w 4486831"/>
                    <a:gd name="connsiteY220" fmla="*/ 4050816 h 6301813"/>
                    <a:gd name="connsiteX221" fmla="*/ 110451 w 4486831"/>
                    <a:gd name="connsiteY221" fmla="*/ 4204619 h 6301813"/>
                    <a:gd name="connsiteX222" fmla="*/ 1922177 w 4486831"/>
                    <a:gd name="connsiteY222" fmla="*/ 6014421 h 6301813"/>
                    <a:gd name="connsiteX223" fmla="*/ 1922177 w 4486831"/>
                    <a:gd name="connsiteY223" fmla="*/ 5860374 h 6301813"/>
                    <a:gd name="connsiteX224" fmla="*/ 110451 w 4486831"/>
                    <a:gd name="connsiteY224" fmla="*/ 4050571 h 6301813"/>
                    <a:gd name="connsiteX225" fmla="*/ 1783673 w 4486831"/>
                    <a:gd name="connsiteY225" fmla="*/ 5565080 h 6301813"/>
                    <a:gd name="connsiteX226" fmla="*/ 1922177 w 4486831"/>
                    <a:gd name="connsiteY226" fmla="*/ 5703447 h 6301813"/>
                    <a:gd name="connsiteX227" fmla="*/ 1922177 w 4486831"/>
                    <a:gd name="connsiteY227" fmla="*/ 5565080 h 6301813"/>
                    <a:gd name="connsiteX228" fmla="*/ 1783673 w 4486831"/>
                    <a:gd name="connsiteY228" fmla="*/ 5565080 h 6301813"/>
                    <a:gd name="connsiteX229" fmla="*/ 2263367 w 4486831"/>
                    <a:gd name="connsiteY229" fmla="*/ 5565080 h 6301813"/>
                    <a:gd name="connsiteX230" fmla="*/ 2263367 w 4486831"/>
                    <a:gd name="connsiteY230" fmla="*/ 5678518 h 6301813"/>
                    <a:gd name="connsiteX231" fmla="*/ 4452776 w 4486831"/>
                    <a:gd name="connsiteY231" fmla="*/ 5678518 h 6301813"/>
                    <a:gd name="connsiteX232" fmla="*/ 4339957 w 4486831"/>
                    <a:gd name="connsiteY232" fmla="*/ 5565080 h 6301813"/>
                    <a:gd name="connsiteX233" fmla="*/ 2263306 w 4486831"/>
                    <a:gd name="connsiteY233" fmla="*/ 5565080 h 6301813"/>
                    <a:gd name="connsiteX234" fmla="*/ 1567568 w 4486831"/>
                    <a:gd name="connsiteY234" fmla="*/ 5349474 h 6301813"/>
                    <a:gd name="connsiteX235" fmla="*/ 1671765 w 4486831"/>
                    <a:gd name="connsiteY235" fmla="*/ 5453601 h 6301813"/>
                    <a:gd name="connsiteX236" fmla="*/ 4228716 w 4486831"/>
                    <a:gd name="connsiteY236" fmla="*/ 5453601 h 6301813"/>
                    <a:gd name="connsiteX237" fmla="*/ 4130288 w 4486831"/>
                    <a:gd name="connsiteY237" fmla="*/ 5354680 h 6301813"/>
                    <a:gd name="connsiteX238" fmla="*/ 1567872 w 4486831"/>
                    <a:gd name="connsiteY238" fmla="*/ 5349474 h 6301813"/>
                    <a:gd name="connsiteX239" fmla="*/ 1339501 w 4486831"/>
                    <a:gd name="connsiteY239" fmla="*/ 5121373 h 6301813"/>
                    <a:gd name="connsiteX240" fmla="*/ 1455963 w 4486831"/>
                    <a:gd name="connsiteY240" fmla="*/ 5237751 h 6301813"/>
                    <a:gd name="connsiteX241" fmla="*/ 4019654 w 4486831"/>
                    <a:gd name="connsiteY241" fmla="*/ 5243141 h 6301813"/>
                    <a:gd name="connsiteX242" fmla="*/ 3903678 w 4486831"/>
                    <a:gd name="connsiteY242" fmla="*/ 5126763 h 6301813"/>
                    <a:gd name="connsiteX243" fmla="*/ 1339501 w 4486831"/>
                    <a:gd name="connsiteY243" fmla="*/ 5121557 h 6301813"/>
                    <a:gd name="connsiteX244" fmla="*/ 1093339 w 4486831"/>
                    <a:gd name="connsiteY244" fmla="*/ 4875754 h 6301813"/>
                    <a:gd name="connsiteX245" fmla="*/ 1227653 w 4486831"/>
                    <a:gd name="connsiteY245" fmla="*/ 5009833 h 6301813"/>
                    <a:gd name="connsiteX246" fmla="*/ 3792741 w 4486831"/>
                    <a:gd name="connsiteY246" fmla="*/ 5015285 h 6301813"/>
                    <a:gd name="connsiteX247" fmla="*/ 3659155 w 4486831"/>
                    <a:gd name="connsiteY247" fmla="*/ 4880899 h 6301813"/>
                    <a:gd name="connsiteX248" fmla="*/ 1093399 w 4486831"/>
                    <a:gd name="connsiteY248" fmla="*/ 4875754 h 6301813"/>
                    <a:gd name="connsiteX249" fmla="*/ 865150 w 4486831"/>
                    <a:gd name="connsiteY249" fmla="*/ 4647652 h 6301813"/>
                    <a:gd name="connsiteX250" fmla="*/ 981612 w 4486831"/>
                    <a:gd name="connsiteY250" fmla="*/ 4764030 h 6301813"/>
                    <a:gd name="connsiteX251" fmla="*/ 3548219 w 4486831"/>
                    <a:gd name="connsiteY251" fmla="*/ 4769482 h 6301813"/>
                    <a:gd name="connsiteX252" fmla="*/ 3432181 w 4486831"/>
                    <a:gd name="connsiteY252" fmla="*/ 4653104 h 6301813"/>
                    <a:gd name="connsiteX253" fmla="*/ 865150 w 4486831"/>
                    <a:gd name="connsiteY253" fmla="*/ 4647959 h 6301813"/>
                    <a:gd name="connsiteX254" fmla="*/ 624938 w 4486831"/>
                    <a:gd name="connsiteY254" fmla="*/ 4407423 h 6301813"/>
                    <a:gd name="connsiteX255" fmla="*/ 753363 w 4486831"/>
                    <a:gd name="connsiteY255" fmla="*/ 4535684 h 6301813"/>
                    <a:gd name="connsiteX256" fmla="*/ 3321487 w 4486831"/>
                    <a:gd name="connsiteY256" fmla="*/ 4541136 h 6301813"/>
                    <a:gd name="connsiteX257" fmla="*/ 3193610 w 4486831"/>
                    <a:gd name="connsiteY257" fmla="*/ 4412507 h 6301813"/>
                    <a:gd name="connsiteX258" fmla="*/ 625121 w 4486831"/>
                    <a:gd name="connsiteY258" fmla="*/ 4407301 h 6301813"/>
                    <a:gd name="connsiteX259" fmla="*/ 396871 w 4486831"/>
                    <a:gd name="connsiteY259" fmla="*/ 4179261 h 6301813"/>
                    <a:gd name="connsiteX260" fmla="*/ 513334 w 4486831"/>
                    <a:gd name="connsiteY260" fmla="*/ 4295639 h 6301813"/>
                    <a:gd name="connsiteX261" fmla="*/ 3082855 w 4486831"/>
                    <a:gd name="connsiteY261" fmla="*/ 4301091 h 6301813"/>
                    <a:gd name="connsiteX262" fmla="*/ 2966818 w 4486831"/>
                    <a:gd name="connsiteY262" fmla="*/ 4184712 h 6301813"/>
                    <a:gd name="connsiteX263" fmla="*/ 396871 w 4486831"/>
                    <a:gd name="connsiteY263" fmla="*/ 4179506 h 6301813"/>
                    <a:gd name="connsiteX264" fmla="*/ 166982 w 4486831"/>
                    <a:gd name="connsiteY264" fmla="*/ 3949873 h 6301813"/>
                    <a:gd name="connsiteX265" fmla="*/ 284902 w 4486831"/>
                    <a:gd name="connsiteY265" fmla="*/ 4067599 h 6301813"/>
                    <a:gd name="connsiteX266" fmla="*/ 2855881 w 4486831"/>
                    <a:gd name="connsiteY266" fmla="*/ 4073112 h 6301813"/>
                    <a:gd name="connsiteX267" fmla="*/ 2738021 w 4486831"/>
                    <a:gd name="connsiteY267" fmla="*/ 3955019 h 6301813"/>
                    <a:gd name="connsiteX268" fmla="*/ 166436 w 4486831"/>
                    <a:gd name="connsiteY268" fmla="*/ 3949751 h 6301813"/>
                    <a:gd name="connsiteX269" fmla="*/ 1518566 w 4486831"/>
                    <a:gd name="connsiteY269" fmla="*/ 3692494 h 6301813"/>
                    <a:gd name="connsiteX270" fmla="*/ 1353892 w 4486831"/>
                    <a:gd name="connsiteY270" fmla="*/ 3840478 h 6301813"/>
                    <a:gd name="connsiteX271" fmla="*/ 2707965 w 4486831"/>
                    <a:gd name="connsiteY271" fmla="*/ 3843296 h 6301813"/>
                    <a:gd name="connsiteX272" fmla="*/ 2845922 w 4486831"/>
                    <a:gd name="connsiteY272" fmla="*/ 3703764 h 6301813"/>
                    <a:gd name="connsiteX273" fmla="*/ 1518323 w 4486831"/>
                    <a:gd name="connsiteY273" fmla="*/ 3701131 h 6301813"/>
                    <a:gd name="connsiteX274" fmla="*/ 1518323 w 4486831"/>
                    <a:gd name="connsiteY274" fmla="*/ 3692494 h 6301813"/>
                    <a:gd name="connsiteX275" fmla="*/ 338094 w 4486831"/>
                    <a:gd name="connsiteY275" fmla="*/ 1912644 h 6301813"/>
                    <a:gd name="connsiteX276" fmla="*/ 338094 w 4486831"/>
                    <a:gd name="connsiteY276" fmla="*/ 3597064 h 6301813"/>
                    <a:gd name="connsiteX277" fmla="*/ 457106 w 4486831"/>
                    <a:gd name="connsiteY277" fmla="*/ 3490057 h 6301813"/>
                    <a:gd name="connsiteX278" fmla="*/ 457106 w 4486831"/>
                    <a:gd name="connsiteY278" fmla="*/ 2135722 h 6301813"/>
                    <a:gd name="connsiteX279" fmla="*/ 338094 w 4486831"/>
                    <a:gd name="connsiteY279" fmla="*/ 1912644 h 6301813"/>
                    <a:gd name="connsiteX280" fmla="*/ 1781365 w 4486831"/>
                    <a:gd name="connsiteY280" fmla="*/ 3456614 h 6301813"/>
                    <a:gd name="connsiteX281" fmla="*/ 1649541 w 4486831"/>
                    <a:gd name="connsiteY281" fmla="*/ 3575136 h 6301813"/>
                    <a:gd name="connsiteX282" fmla="*/ 2884237 w 4486831"/>
                    <a:gd name="connsiteY282" fmla="*/ 3577586 h 6301813"/>
                    <a:gd name="connsiteX283" fmla="*/ 2884237 w 4486831"/>
                    <a:gd name="connsiteY283" fmla="*/ 2737765 h 6301813"/>
                    <a:gd name="connsiteX284" fmla="*/ 2786598 w 4486831"/>
                    <a:gd name="connsiteY284" fmla="*/ 2791544 h 6301813"/>
                    <a:gd name="connsiteX285" fmla="*/ 2788177 w 4486831"/>
                    <a:gd name="connsiteY285" fmla="*/ 3459187 h 6301813"/>
                    <a:gd name="connsiteX286" fmla="*/ 1781365 w 4486831"/>
                    <a:gd name="connsiteY286" fmla="*/ 3456369 h 6301813"/>
                    <a:gd name="connsiteX287" fmla="*/ 566950 w 4486831"/>
                    <a:gd name="connsiteY287" fmla="*/ 2291730 h 6301813"/>
                    <a:gd name="connsiteX288" fmla="*/ 566950 w 4486831"/>
                    <a:gd name="connsiteY288" fmla="*/ 3391320 h 6301813"/>
                    <a:gd name="connsiteX289" fmla="*/ 682988 w 4486831"/>
                    <a:gd name="connsiteY289" fmla="*/ 3287192 h 6301813"/>
                    <a:gd name="connsiteX290" fmla="*/ 682988 w 4486831"/>
                    <a:gd name="connsiteY290" fmla="*/ 2426300 h 6301813"/>
                    <a:gd name="connsiteX291" fmla="*/ 566950 w 4486831"/>
                    <a:gd name="connsiteY291" fmla="*/ 2291975 h 6301813"/>
                    <a:gd name="connsiteX292" fmla="*/ 2039489 w 4486831"/>
                    <a:gd name="connsiteY292" fmla="*/ 3224899 h 6301813"/>
                    <a:gd name="connsiteX293" fmla="*/ 1921934 w 4486831"/>
                    <a:gd name="connsiteY293" fmla="*/ 3330558 h 6301813"/>
                    <a:gd name="connsiteX294" fmla="*/ 2662728 w 4486831"/>
                    <a:gd name="connsiteY294" fmla="*/ 3332580 h 6301813"/>
                    <a:gd name="connsiteX295" fmla="*/ 2661635 w 4486831"/>
                    <a:gd name="connsiteY295" fmla="*/ 2849120 h 6301813"/>
                    <a:gd name="connsiteX296" fmla="*/ 2557012 w 4486831"/>
                    <a:gd name="connsiteY296" fmla="*/ 2888811 h 6301813"/>
                    <a:gd name="connsiteX297" fmla="*/ 2558713 w 4486831"/>
                    <a:gd name="connsiteY297" fmla="*/ 3227778 h 6301813"/>
                    <a:gd name="connsiteX298" fmla="*/ 2039429 w 4486831"/>
                    <a:gd name="connsiteY298" fmla="*/ 3224899 h 6301813"/>
                    <a:gd name="connsiteX299" fmla="*/ 3252995 w 4486831"/>
                    <a:gd name="connsiteY299" fmla="*/ 3040287 h 6301813"/>
                    <a:gd name="connsiteX300" fmla="*/ 3252995 w 4486831"/>
                    <a:gd name="connsiteY300" fmla="*/ 3293256 h 6301813"/>
                    <a:gd name="connsiteX301" fmla="*/ 3324888 w 4486831"/>
                    <a:gd name="connsiteY301" fmla="*/ 3220489 h 6301813"/>
                    <a:gd name="connsiteX302" fmla="*/ 3324888 w 4486831"/>
                    <a:gd name="connsiteY302" fmla="*/ 3115871 h 6301813"/>
                    <a:gd name="connsiteX303" fmla="*/ 3427567 w 4486831"/>
                    <a:gd name="connsiteY303" fmla="*/ 3116484 h 6301813"/>
                    <a:gd name="connsiteX304" fmla="*/ 3501100 w 4486831"/>
                    <a:gd name="connsiteY304" fmla="*/ 3041879 h 6301813"/>
                    <a:gd name="connsiteX305" fmla="*/ 3252812 w 4486831"/>
                    <a:gd name="connsiteY305" fmla="*/ 3040348 h 6301813"/>
                    <a:gd name="connsiteX306" fmla="*/ 790524 w 4486831"/>
                    <a:gd name="connsiteY306" fmla="*/ 2530428 h 6301813"/>
                    <a:gd name="connsiteX307" fmla="*/ 790524 w 4486831"/>
                    <a:gd name="connsiteY307" fmla="*/ 3190231 h 6301813"/>
                    <a:gd name="connsiteX308" fmla="*/ 909537 w 4486831"/>
                    <a:gd name="connsiteY308" fmla="*/ 3083224 h 6301813"/>
                    <a:gd name="connsiteX309" fmla="*/ 909537 w 4486831"/>
                    <a:gd name="connsiteY309" fmla="*/ 2627941 h 6301813"/>
                    <a:gd name="connsiteX310" fmla="*/ 790524 w 4486831"/>
                    <a:gd name="connsiteY310" fmla="*/ 2530428 h 6301813"/>
                    <a:gd name="connsiteX311" fmla="*/ 2431685 w 4486831"/>
                    <a:gd name="connsiteY311" fmla="*/ 2926420 h 6301813"/>
                    <a:gd name="connsiteX312" fmla="*/ 2350016 w 4486831"/>
                    <a:gd name="connsiteY312" fmla="*/ 2945592 h 6301813"/>
                    <a:gd name="connsiteX313" fmla="*/ 2179390 w 4486831"/>
                    <a:gd name="connsiteY313" fmla="*/ 3099211 h 6301813"/>
                    <a:gd name="connsiteX314" fmla="*/ 2432717 w 4486831"/>
                    <a:gd name="connsiteY314" fmla="*/ 3100558 h 6301813"/>
                    <a:gd name="connsiteX315" fmla="*/ 2431928 w 4486831"/>
                    <a:gd name="connsiteY315" fmla="*/ 2926420 h 6301813"/>
                    <a:gd name="connsiteX316" fmla="*/ 1017498 w 4486831"/>
                    <a:gd name="connsiteY316" fmla="*/ 2702606 h 6301813"/>
                    <a:gd name="connsiteX317" fmla="*/ 1017498 w 4486831"/>
                    <a:gd name="connsiteY317" fmla="*/ 2986753 h 6301813"/>
                    <a:gd name="connsiteX318" fmla="*/ 1212897 w 4486831"/>
                    <a:gd name="connsiteY318" fmla="*/ 2811206 h 6301813"/>
                    <a:gd name="connsiteX319" fmla="*/ 1017498 w 4486831"/>
                    <a:gd name="connsiteY319" fmla="*/ 2702913 h 6301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</a:cxnLst>
                  <a:rect l="l" t="t" r="r" b="b"/>
                  <a:pathLst>
                    <a:path w="4486831" h="6301813">
                      <a:moveTo>
                        <a:pt x="2962020" y="6301570"/>
                      </a:moveTo>
                      <a:lnTo>
                        <a:pt x="2851508" y="6301570"/>
                      </a:lnTo>
                      <a:lnTo>
                        <a:pt x="2851508" y="6239889"/>
                      </a:lnTo>
                      <a:lnTo>
                        <a:pt x="2737232" y="6239889"/>
                      </a:lnTo>
                      <a:lnTo>
                        <a:pt x="2737232" y="6301570"/>
                      </a:lnTo>
                      <a:lnTo>
                        <a:pt x="2626660" y="6301570"/>
                      </a:lnTo>
                      <a:lnTo>
                        <a:pt x="2626660" y="6014912"/>
                      </a:lnTo>
                      <a:lnTo>
                        <a:pt x="2500421" y="6014912"/>
                      </a:lnTo>
                      <a:lnTo>
                        <a:pt x="2500421" y="6301570"/>
                      </a:lnTo>
                      <a:lnTo>
                        <a:pt x="2389910" y="6301570"/>
                      </a:lnTo>
                      <a:lnTo>
                        <a:pt x="2389910" y="5789995"/>
                      </a:lnTo>
                      <a:lnTo>
                        <a:pt x="2263610" y="5789995"/>
                      </a:lnTo>
                      <a:lnTo>
                        <a:pt x="2263610" y="6301570"/>
                      </a:lnTo>
                      <a:lnTo>
                        <a:pt x="2153099" y="6301570"/>
                      </a:lnTo>
                      <a:lnTo>
                        <a:pt x="2153099" y="5565080"/>
                      </a:lnTo>
                      <a:lnTo>
                        <a:pt x="2032689" y="5565080"/>
                      </a:lnTo>
                      <a:lnTo>
                        <a:pt x="2032689" y="5813884"/>
                      </a:lnTo>
                      <a:lnTo>
                        <a:pt x="2035725" y="5816824"/>
                      </a:lnTo>
                      <a:lnTo>
                        <a:pt x="2032689" y="5819886"/>
                      </a:lnTo>
                      <a:lnTo>
                        <a:pt x="2032689" y="6124613"/>
                      </a:lnTo>
                      <a:lnTo>
                        <a:pt x="2035725" y="6127615"/>
                      </a:lnTo>
                      <a:lnTo>
                        <a:pt x="2032689" y="6130616"/>
                      </a:lnTo>
                      <a:lnTo>
                        <a:pt x="2032689" y="6301570"/>
                      </a:lnTo>
                      <a:lnTo>
                        <a:pt x="1922177" y="6301570"/>
                      </a:lnTo>
                      <a:lnTo>
                        <a:pt x="1922177" y="6171103"/>
                      </a:lnTo>
                      <a:lnTo>
                        <a:pt x="110451" y="4361301"/>
                      </a:lnTo>
                      <a:lnTo>
                        <a:pt x="110451" y="4538318"/>
                      </a:lnTo>
                      <a:lnTo>
                        <a:pt x="1875786" y="6301570"/>
                      </a:lnTo>
                      <a:lnTo>
                        <a:pt x="1718519" y="6301570"/>
                      </a:lnTo>
                      <a:lnTo>
                        <a:pt x="110451" y="4695245"/>
                      </a:lnTo>
                      <a:lnTo>
                        <a:pt x="110451" y="4869077"/>
                      </a:lnTo>
                      <a:lnTo>
                        <a:pt x="1544433" y="6301570"/>
                      </a:lnTo>
                      <a:lnTo>
                        <a:pt x="1387349" y="6301570"/>
                      </a:lnTo>
                      <a:lnTo>
                        <a:pt x="110451" y="5026065"/>
                      </a:lnTo>
                      <a:lnTo>
                        <a:pt x="110451" y="5185319"/>
                      </a:lnTo>
                      <a:lnTo>
                        <a:pt x="1223463" y="6301508"/>
                      </a:lnTo>
                      <a:lnTo>
                        <a:pt x="1066682" y="6301508"/>
                      </a:lnTo>
                      <a:lnTo>
                        <a:pt x="110451" y="5342613"/>
                      </a:lnTo>
                      <a:lnTo>
                        <a:pt x="110451" y="5507074"/>
                      </a:lnTo>
                      <a:lnTo>
                        <a:pt x="905894" y="6301570"/>
                      </a:lnTo>
                      <a:lnTo>
                        <a:pt x="639390" y="6301570"/>
                      </a:lnTo>
                      <a:lnTo>
                        <a:pt x="639390" y="6192296"/>
                      </a:lnTo>
                      <a:lnTo>
                        <a:pt x="535558" y="6088597"/>
                      </a:lnTo>
                      <a:lnTo>
                        <a:pt x="535558" y="6301570"/>
                      </a:lnTo>
                      <a:lnTo>
                        <a:pt x="425045" y="6301570"/>
                      </a:lnTo>
                      <a:lnTo>
                        <a:pt x="425045" y="5978161"/>
                      </a:lnTo>
                      <a:lnTo>
                        <a:pt x="326435" y="5879607"/>
                      </a:lnTo>
                      <a:lnTo>
                        <a:pt x="326435" y="6301570"/>
                      </a:lnTo>
                      <a:lnTo>
                        <a:pt x="215863" y="6301570"/>
                      </a:lnTo>
                      <a:lnTo>
                        <a:pt x="215863" y="5769170"/>
                      </a:lnTo>
                      <a:lnTo>
                        <a:pt x="110573" y="5664001"/>
                      </a:lnTo>
                      <a:lnTo>
                        <a:pt x="110573" y="6301570"/>
                      </a:lnTo>
                      <a:lnTo>
                        <a:pt x="0" y="6301570"/>
                      </a:lnTo>
                      <a:lnTo>
                        <a:pt x="0" y="0"/>
                      </a:lnTo>
                      <a:lnTo>
                        <a:pt x="110573" y="0"/>
                      </a:lnTo>
                      <a:lnTo>
                        <a:pt x="110573" y="3801400"/>
                      </a:lnTo>
                      <a:lnTo>
                        <a:pt x="238087" y="3686553"/>
                      </a:lnTo>
                      <a:lnTo>
                        <a:pt x="230253" y="3686553"/>
                      </a:lnTo>
                      <a:lnTo>
                        <a:pt x="230253" y="1594687"/>
                      </a:lnTo>
                      <a:cubicBezTo>
                        <a:pt x="163096" y="1312764"/>
                        <a:pt x="163885" y="1018694"/>
                        <a:pt x="232682" y="737164"/>
                      </a:cubicBezTo>
                      <a:lnTo>
                        <a:pt x="230253" y="737164"/>
                      </a:lnTo>
                      <a:lnTo>
                        <a:pt x="230253" y="0"/>
                      </a:lnTo>
                      <a:lnTo>
                        <a:pt x="337972" y="0"/>
                      </a:lnTo>
                      <a:lnTo>
                        <a:pt x="337972" y="429313"/>
                      </a:lnTo>
                      <a:cubicBezTo>
                        <a:pt x="372826" y="350954"/>
                        <a:pt x="413266" y="275217"/>
                        <a:pt x="458867" y="202682"/>
                      </a:cubicBezTo>
                      <a:lnTo>
                        <a:pt x="458867" y="0"/>
                      </a:lnTo>
                      <a:lnTo>
                        <a:pt x="566586" y="0"/>
                      </a:lnTo>
                      <a:lnTo>
                        <a:pt x="566586" y="49001"/>
                      </a:lnTo>
                      <a:cubicBezTo>
                        <a:pt x="579580" y="32382"/>
                        <a:pt x="592817" y="16048"/>
                        <a:pt x="606358" y="0"/>
                      </a:cubicBezTo>
                      <a:lnTo>
                        <a:pt x="769211" y="0"/>
                      </a:lnTo>
                      <a:cubicBezTo>
                        <a:pt x="469190" y="314456"/>
                        <a:pt x="301783" y="733985"/>
                        <a:pt x="302025" y="1170397"/>
                      </a:cubicBezTo>
                      <a:cubicBezTo>
                        <a:pt x="302025" y="1863949"/>
                        <a:pt x="717962" y="2461152"/>
                        <a:pt x="1311326" y="2722084"/>
                      </a:cubicBezTo>
                      <a:lnTo>
                        <a:pt x="1398704" y="2643744"/>
                      </a:lnTo>
                      <a:cubicBezTo>
                        <a:pt x="818577" y="2410252"/>
                        <a:pt x="407376" y="1838101"/>
                        <a:pt x="407376" y="1170519"/>
                      </a:cubicBezTo>
                      <a:cubicBezTo>
                        <a:pt x="407194" y="724981"/>
                        <a:pt x="593182" y="300004"/>
                        <a:pt x="919738" y="0"/>
                      </a:cubicBezTo>
                      <a:lnTo>
                        <a:pt x="1109915" y="0"/>
                      </a:lnTo>
                      <a:cubicBezTo>
                        <a:pt x="744316" y="276018"/>
                        <a:pt x="528999" y="709729"/>
                        <a:pt x="528999" y="1170397"/>
                      </a:cubicBezTo>
                      <a:cubicBezTo>
                        <a:pt x="528999" y="1808271"/>
                        <a:pt x="935829" y="2351512"/>
                        <a:pt x="1501564" y="2551254"/>
                      </a:cubicBezTo>
                      <a:lnTo>
                        <a:pt x="1580501" y="2480140"/>
                      </a:lnTo>
                      <a:cubicBezTo>
                        <a:pt x="1025513" y="2307840"/>
                        <a:pt x="621113" y="1786037"/>
                        <a:pt x="621113" y="1170397"/>
                      </a:cubicBezTo>
                      <a:cubicBezTo>
                        <a:pt x="621113" y="675422"/>
                        <a:pt x="882637" y="240903"/>
                        <a:pt x="1273679" y="0"/>
                      </a:cubicBezTo>
                      <a:lnTo>
                        <a:pt x="1550809" y="0"/>
                      </a:lnTo>
                      <a:cubicBezTo>
                        <a:pt x="1079433" y="176282"/>
                        <a:pt x="742555" y="634690"/>
                        <a:pt x="742555" y="1170397"/>
                      </a:cubicBezTo>
                      <a:cubicBezTo>
                        <a:pt x="742555" y="1757371"/>
                        <a:pt x="1146712" y="2250631"/>
                        <a:pt x="1688888" y="2383179"/>
                      </a:cubicBezTo>
                      <a:lnTo>
                        <a:pt x="1792660" y="2289893"/>
                      </a:lnTo>
                      <a:cubicBezTo>
                        <a:pt x="1260806" y="2199853"/>
                        <a:pt x="854159" y="1732503"/>
                        <a:pt x="854159" y="1170703"/>
                      </a:cubicBezTo>
                      <a:cubicBezTo>
                        <a:pt x="854159" y="544772"/>
                        <a:pt x="1358931" y="35587"/>
                        <a:pt x="1979436" y="35587"/>
                      </a:cubicBezTo>
                      <a:lnTo>
                        <a:pt x="1979436" y="35587"/>
                      </a:lnTo>
                      <a:cubicBezTo>
                        <a:pt x="1970268" y="76667"/>
                        <a:pt x="1962496" y="117644"/>
                        <a:pt x="1956241" y="158519"/>
                      </a:cubicBezTo>
                      <a:cubicBezTo>
                        <a:pt x="1413398" y="170770"/>
                        <a:pt x="975601" y="620234"/>
                        <a:pt x="975601" y="1170703"/>
                      </a:cubicBezTo>
                      <a:cubicBezTo>
                        <a:pt x="975601" y="1728950"/>
                        <a:pt x="1425906" y="2183131"/>
                        <a:pt x="1979316" y="2183131"/>
                      </a:cubicBezTo>
                      <a:cubicBezTo>
                        <a:pt x="2256324" y="2183284"/>
                        <a:pt x="2521005" y="2067635"/>
                        <a:pt x="2710332" y="1863704"/>
                      </a:cubicBezTo>
                      <a:cubicBezTo>
                        <a:pt x="2738143" y="1892431"/>
                        <a:pt x="2766621" y="1921342"/>
                        <a:pt x="2796131" y="1950681"/>
                      </a:cubicBezTo>
                      <a:cubicBezTo>
                        <a:pt x="2583973" y="2177502"/>
                        <a:pt x="2288445" y="2306027"/>
                        <a:pt x="1979316" y="2305941"/>
                      </a:cubicBezTo>
                      <a:cubicBezTo>
                        <a:pt x="1966807" y="2305941"/>
                        <a:pt x="1954420" y="2305390"/>
                        <a:pt x="1942033" y="2304961"/>
                      </a:cubicBezTo>
                      <a:lnTo>
                        <a:pt x="1721555" y="2502865"/>
                      </a:lnTo>
                      <a:lnTo>
                        <a:pt x="1709411" y="2513584"/>
                      </a:lnTo>
                      <a:lnTo>
                        <a:pt x="1389048" y="2801467"/>
                      </a:lnTo>
                      <a:lnTo>
                        <a:pt x="1323774" y="2860084"/>
                      </a:lnTo>
                      <a:lnTo>
                        <a:pt x="235475" y="3838151"/>
                      </a:lnTo>
                      <a:lnTo>
                        <a:pt x="453038" y="3838641"/>
                      </a:lnTo>
                      <a:lnTo>
                        <a:pt x="2010162" y="2439163"/>
                      </a:lnTo>
                      <a:lnTo>
                        <a:pt x="2010708" y="2439776"/>
                      </a:lnTo>
                      <a:lnTo>
                        <a:pt x="2036696" y="2416439"/>
                      </a:lnTo>
                      <a:cubicBezTo>
                        <a:pt x="2355784" y="2401646"/>
                        <a:pt x="2656716" y="2262593"/>
                        <a:pt x="2876222" y="2028532"/>
                      </a:cubicBezTo>
                      <a:cubicBezTo>
                        <a:pt x="2880047" y="2032146"/>
                        <a:pt x="2883812" y="2035882"/>
                        <a:pt x="2887698" y="2039557"/>
                      </a:cubicBezTo>
                      <a:cubicBezTo>
                        <a:pt x="2913261" y="2064058"/>
                        <a:pt x="2938643" y="2088663"/>
                        <a:pt x="2963842" y="2113366"/>
                      </a:cubicBezTo>
                      <a:cubicBezTo>
                        <a:pt x="2728609" y="2363719"/>
                        <a:pt x="2408307" y="2515158"/>
                        <a:pt x="2067118" y="2537349"/>
                      </a:cubicBezTo>
                      <a:lnTo>
                        <a:pt x="1727081" y="2842995"/>
                      </a:lnTo>
                      <a:lnTo>
                        <a:pt x="1727081" y="2842995"/>
                      </a:lnTo>
                      <a:lnTo>
                        <a:pt x="1611712" y="2946572"/>
                      </a:lnTo>
                      <a:lnTo>
                        <a:pt x="1611712" y="2946572"/>
                      </a:lnTo>
                      <a:lnTo>
                        <a:pt x="618866" y="3839130"/>
                      </a:lnTo>
                      <a:lnTo>
                        <a:pt x="818273" y="3839559"/>
                      </a:lnTo>
                      <a:lnTo>
                        <a:pt x="1781426" y="2973890"/>
                      </a:lnTo>
                      <a:lnTo>
                        <a:pt x="1781426" y="2973890"/>
                      </a:lnTo>
                      <a:lnTo>
                        <a:pt x="1907422" y="2860636"/>
                      </a:lnTo>
                      <a:lnTo>
                        <a:pt x="1907422" y="2860636"/>
                      </a:lnTo>
                      <a:lnTo>
                        <a:pt x="2024856" y="2755038"/>
                      </a:lnTo>
                      <a:lnTo>
                        <a:pt x="2024492" y="2755038"/>
                      </a:lnTo>
                      <a:lnTo>
                        <a:pt x="2174897" y="2619855"/>
                      </a:lnTo>
                      <a:cubicBezTo>
                        <a:pt x="2501271" y="2574927"/>
                        <a:pt x="2802689" y="2419158"/>
                        <a:pt x="3029481" y="2178231"/>
                      </a:cubicBezTo>
                      <a:cubicBezTo>
                        <a:pt x="3058445" y="2207099"/>
                        <a:pt x="3087105" y="2235887"/>
                        <a:pt x="3115462" y="2264596"/>
                      </a:cubicBezTo>
                      <a:cubicBezTo>
                        <a:pt x="2874218" y="2519709"/>
                        <a:pt x="2555494" y="2686387"/>
                        <a:pt x="2209751" y="2738255"/>
                      </a:cubicBezTo>
                      <a:lnTo>
                        <a:pt x="2074768" y="2859533"/>
                      </a:lnTo>
                      <a:lnTo>
                        <a:pt x="1935839" y="2984425"/>
                      </a:lnTo>
                      <a:lnTo>
                        <a:pt x="983980" y="3839927"/>
                      </a:lnTo>
                      <a:lnTo>
                        <a:pt x="1188245" y="3840356"/>
                      </a:lnTo>
                      <a:lnTo>
                        <a:pt x="2011072" y="3100803"/>
                      </a:lnTo>
                      <a:lnTo>
                        <a:pt x="2011072" y="3098292"/>
                      </a:lnTo>
                      <a:lnTo>
                        <a:pt x="2013926" y="3098292"/>
                      </a:lnTo>
                      <a:lnTo>
                        <a:pt x="2320505" y="2822660"/>
                      </a:lnTo>
                      <a:lnTo>
                        <a:pt x="2324027" y="2826702"/>
                      </a:lnTo>
                      <a:lnTo>
                        <a:pt x="2324574" y="2826151"/>
                      </a:lnTo>
                      <a:cubicBezTo>
                        <a:pt x="2654773" y="2755803"/>
                        <a:pt x="2956252" y="2586577"/>
                        <a:pt x="3189541" y="2340609"/>
                      </a:cubicBezTo>
                      <a:cubicBezTo>
                        <a:pt x="3217898" y="2370090"/>
                        <a:pt x="3245951" y="2399490"/>
                        <a:pt x="3273700" y="2428812"/>
                      </a:cubicBezTo>
                      <a:lnTo>
                        <a:pt x="3266960" y="2435794"/>
                      </a:lnTo>
                      <a:lnTo>
                        <a:pt x="3280319" y="2435794"/>
                      </a:lnTo>
                      <a:cubicBezTo>
                        <a:pt x="3320212" y="2478180"/>
                        <a:pt x="3359316" y="2520462"/>
                        <a:pt x="3397631" y="2562646"/>
                      </a:cubicBezTo>
                      <a:lnTo>
                        <a:pt x="3137017" y="2561789"/>
                      </a:lnTo>
                      <a:lnTo>
                        <a:pt x="3137017" y="2557991"/>
                      </a:lnTo>
                      <a:cubicBezTo>
                        <a:pt x="3090202" y="2597713"/>
                        <a:pt x="3041443" y="2635021"/>
                        <a:pt x="2990924" y="2669775"/>
                      </a:cubicBezTo>
                      <a:lnTo>
                        <a:pt x="3496666" y="2673389"/>
                      </a:lnTo>
                      <a:cubicBezTo>
                        <a:pt x="3534192" y="2716020"/>
                        <a:pt x="3570807" y="2758449"/>
                        <a:pt x="3606450" y="2800670"/>
                      </a:cubicBezTo>
                      <a:lnTo>
                        <a:pt x="3009625" y="2796383"/>
                      </a:lnTo>
                      <a:lnTo>
                        <a:pt x="3009625" y="3538875"/>
                      </a:lnTo>
                      <a:lnTo>
                        <a:pt x="3130521" y="3416372"/>
                      </a:lnTo>
                      <a:lnTo>
                        <a:pt x="3126938" y="3416372"/>
                      </a:lnTo>
                      <a:lnTo>
                        <a:pt x="3127606" y="2912883"/>
                      </a:lnTo>
                      <a:lnTo>
                        <a:pt x="3625516" y="2915885"/>
                      </a:lnTo>
                      <a:lnTo>
                        <a:pt x="3667535" y="2873437"/>
                      </a:lnTo>
                      <a:cubicBezTo>
                        <a:pt x="3691459" y="2902428"/>
                        <a:pt x="3714897" y="2931216"/>
                        <a:pt x="3737911" y="2959802"/>
                      </a:cubicBezTo>
                      <a:lnTo>
                        <a:pt x="3449851" y="3251360"/>
                      </a:lnTo>
                      <a:lnTo>
                        <a:pt x="3449851" y="3253197"/>
                      </a:lnTo>
                      <a:lnTo>
                        <a:pt x="3448030" y="3253197"/>
                      </a:lnTo>
                      <a:lnTo>
                        <a:pt x="3009625" y="3697272"/>
                      </a:lnTo>
                      <a:lnTo>
                        <a:pt x="3009625" y="3704438"/>
                      </a:lnTo>
                      <a:lnTo>
                        <a:pt x="3002582" y="3704438"/>
                      </a:lnTo>
                      <a:lnTo>
                        <a:pt x="2824852" y="3884334"/>
                      </a:lnTo>
                      <a:lnTo>
                        <a:pt x="4381672" y="5449069"/>
                      </a:lnTo>
                      <a:lnTo>
                        <a:pt x="4381672" y="5315418"/>
                      </a:lnTo>
                      <a:lnTo>
                        <a:pt x="3040229" y="3962430"/>
                      </a:lnTo>
                      <a:lnTo>
                        <a:pt x="3040229" y="3962430"/>
                      </a:lnTo>
                      <a:lnTo>
                        <a:pt x="2962081" y="3883599"/>
                      </a:lnTo>
                      <a:lnTo>
                        <a:pt x="3800028" y="3038327"/>
                      </a:lnTo>
                      <a:cubicBezTo>
                        <a:pt x="3823344" y="3068175"/>
                        <a:pt x="3846115" y="3097820"/>
                        <a:pt x="3868278" y="3127264"/>
                      </a:cubicBezTo>
                      <a:lnTo>
                        <a:pt x="3118376" y="3883599"/>
                      </a:lnTo>
                      <a:lnTo>
                        <a:pt x="4381369" y="5157633"/>
                      </a:lnTo>
                      <a:lnTo>
                        <a:pt x="4381369" y="5024963"/>
                      </a:lnTo>
                      <a:lnTo>
                        <a:pt x="3327863" y="3962430"/>
                      </a:lnTo>
                      <a:lnTo>
                        <a:pt x="3327863" y="3962430"/>
                      </a:lnTo>
                      <a:lnTo>
                        <a:pt x="3249715" y="3883599"/>
                      </a:lnTo>
                      <a:lnTo>
                        <a:pt x="3924262" y="3203155"/>
                      </a:lnTo>
                      <a:cubicBezTo>
                        <a:pt x="3946729" y="3233903"/>
                        <a:pt x="3968589" y="3264425"/>
                        <a:pt x="3989780" y="3294726"/>
                      </a:cubicBezTo>
                      <a:lnTo>
                        <a:pt x="3405950" y="3883599"/>
                      </a:lnTo>
                      <a:lnTo>
                        <a:pt x="4380518" y="4866749"/>
                      </a:lnTo>
                      <a:lnTo>
                        <a:pt x="4380518" y="4729791"/>
                      </a:lnTo>
                      <a:lnTo>
                        <a:pt x="3619748" y="3962430"/>
                      </a:lnTo>
                      <a:lnTo>
                        <a:pt x="3619748" y="3962430"/>
                      </a:lnTo>
                      <a:lnTo>
                        <a:pt x="3541600" y="3883599"/>
                      </a:lnTo>
                      <a:lnTo>
                        <a:pt x="4045582" y="3375211"/>
                      </a:lnTo>
                      <a:cubicBezTo>
                        <a:pt x="4067078" y="3407104"/>
                        <a:pt x="4087844" y="3438710"/>
                        <a:pt x="4107943" y="3470028"/>
                      </a:cubicBezTo>
                      <a:lnTo>
                        <a:pt x="3698260" y="3883293"/>
                      </a:lnTo>
                      <a:lnTo>
                        <a:pt x="4380518" y="4571516"/>
                      </a:lnTo>
                      <a:lnTo>
                        <a:pt x="4380518" y="4429290"/>
                      </a:lnTo>
                      <a:lnTo>
                        <a:pt x="3917401" y="3962124"/>
                      </a:lnTo>
                      <a:lnTo>
                        <a:pt x="3917401" y="3962124"/>
                      </a:lnTo>
                      <a:lnTo>
                        <a:pt x="3839192" y="3883293"/>
                      </a:lnTo>
                      <a:lnTo>
                        <a:pt x="4162531" y="3557067"/>
                      </a:lnTo>
                      <a:cubicBezTo>
                        <a:pt x="4182751" y="3590467"/>
                        <a:pt x="4202182" y="3623464"/>
                        <a:pt x="4220762" y="3656050"/>
                      </a:cubicBezTo>
                      <a:lnTo>
                        <a:pt x="3994941" y="3883599"/>
                      </a:lnTo>
                      <a:lnTo>
                        <a:pt x="4379547" y="4271629"/>
                      </a:lnTo>
                      <a:lnTo>
                        <a:pt x="4379547" y="4136446"/>
                      </a:lnTo>
                      <a:lnTo>
                        <a:pt x="4207160" y="3962430"/>
                      </a:lnTo>
                      <a:lnTo>
                        <a:pt x="4207160" y="3962430"/>
                      </a:lnTo>
                      <a:lnTo>
                        <a:pt x="4128527" y="3883660"/>
                      </a:lnTo>
                      <a:lnTo>
                        <a:pt x="4268185" y="3743272"/>
                      </a:lnTo>
                      <a:cubicBezTo>
                        <a:pt x="4286948" y="3778595"/>
                        <a:pt x="4304557" y="3813301"/>
                        <a:pt x="4321012" y="3847400"/>
                      </a:cubicBezTo>
                      <a:lnTo>
                        <a:pt x="4285429" y="3883293"/>
                      </a:lnTo>
                      <a:lnTo>
                        <a:pt x="4379183" y="3977866"/>
                      </a:lnTo>
                      <a:cubicBezTo>
                        <a:pt x="4449436" y="4150534"/>
                        <a:pt x="4486780" y="4306052"/>
                        <a:pt x="4486780" y="4439274"/>
                      </a:cubicBezTo>
                      <a:lnTo>
                        <a:pt x="4486780" y="5530962"/>
                      </a:lnTo>
                      <a:cubicBezTo>
                        <a:pt x="4487569" y="5617921"/>
                        <a:pt x="4479433" y="5704727"/>
                        <a:pt x="4462491" y="5789995"/>
                      </a:cubicBezTo>
                      <a:lnTo>
                        <a:pt x="2500421" y="5789995"/>
                      </a:lnTo>
                      <a:lnTo>
                        <a:pt x="2500421" y="5903434"/>
                      </a:lnTo>
                      <a:lnTo>
                        <a:pt x="4431342" y="5903434"/>
                      </a:lnTo>
                      <a:cubicBezTo>
                        <a:pt x="4417255" y="5944288"/>
                        <a:pt x="4399402" y="5983734"/>
                        <a:pt x="4378089" y="6021282"/>
                      </a:cubicBezTo>
                      <a:lnTo>
                        <a:pt x="4378089" y="6015156"/>
                      </a:lnTo>
                      <a:lnTo>
                        <a:pt x="4300063" y="6015156"/>
                      </a:lnTo>
                      <a:lnTo>
                        <a:pt x="4300063" y="6128778"/>
                      </a:lnTo>
                      <a:cubicBezTo>
                        <a:pt x="4267456" y="6164120"/>
                        <a:pt x="4230295" y="6194869"/>
                        <a:pt x="4189552" y="6220288"/>
                      </a:cubicBezTo>
                      <a:lnTo>
                        <a:pt x="4189552" y="6014912"/>
                      </a:lnTo>
                      <a:lnTo>
                        <a:pt x="2737232" y="6014912"/>
                      </a:lnTo>
                      <a:lnTo>
                        <a:pt x="2737232" y="6128288"/>
                      </a:lnTo>
                      <a:lnTo>
                        <a:pt x="4103449" y="6128288"/>
                      </a:lnTo>
                      <a:lnTo>
                        <a:pt x="4103449" y="6263716"/>
                      </a:lnTo>
                      <a:cubicBezTo>
                        <a:pt x="4067746" y="6277865"/>
                        <a:pt x="4030706" y="6288339"/>
                        <a:pt x="3992877" y="6294954"/>
                      </a:cubicBezTo>
                      <a:lnTo>
                        <a:pt x="3992877" y="6240134"/>
                      </a:lnTo>
                      <a:lnTo>
                        <a:pt x="2962020" y="6240134"/>
                      </a:lnTo>
                      <a:lnTo>
                        <a:pt x="2962020" y="6301814"/>
                      </a:lnTo>
                      <a:moveTo>
                        <a:pt x="110451" y="4050816"/>
                      </a:moveTo>
                      <a:lnTo>
                        <a:pt x="110451" y="4204619"/>
                      </a:lnTo>
                      <a:lnTo>
                        <a:pt x="1922177" y="6014421"/>
                      </a:lnTo>
                      <a:lnTo>
                        <a:pt x="1922177" y="5860374"/>
                      </a:lnTo>
                      <a:lnTo>
                        <a:pt x="110451" y="4050571"/>
                      </a:lnTo>
                      <a:moveTo>
                        <a:pt x="1783673" y="5565080"/>
                      </a:moveTo>
                      <a:lnTo>
                        <a:pt x="1922177" y="5703447"/>
                      </a:lnTo>
                      <a:lnTo>
                        <a:pt x="1922177" y="5565080"/>
                      </a:lnTo>
                      <a:lnTo>
                        <a:pt x="1783673" y="5565080"/>
                      </a:lnTo>
                      <a:moveTo>
                        <a:pt x="2263367" y="5565080"/>
                      </a:moveTo>
                      <a:lnTo>
                        <a:pt x="2263367" y="5678518"/>
                      </a:lnTo>
                      <a:lnTo>
                        <a:pt x="4452776" y="5678518"/>
                      </a:lnTo>
                      <a:lnTo>
                        <a:pt x="4339957" y="5565080"/>
                      </a:lnTo>
                      <a:lnTo>
                        <a:pt x="2263306" y="5565080"/>
                      </a:lnTo>
                      <a:moveTo>
                        <a:pt x="1567568" y="5349474"/>
                      </a:moveTo>
                      <a:lnTo>
                        <a:pt x="1671765" y="5453601"/>
                      </a:lnTo>
                      <a:lnTo>
                        <a:pt x="4228716" y="5453601"/>
                      </a:lnTo>
                      <a:lnTo>
                        <a:pt x="4130288" y="5354680"/>
                      </a:lnTo>
                      <a:lnTo>
                        <a:pt x="1567872" y="5349474"/>
                      </a:lnTo>
                      <a:moveTo>
                        <a:pt x="1339501" y="5121373"/>
                      </a:moveTo>
                      <a:lnTo>
                        <a:pt x="1455963" y="5237751"/>
                      </a:lnTo>
                      <a:lnTo>
                        <a:pt x="4019654" y="5243141"/>
                      </a:lnTo>
                      <a:lnTo>
                        <a:pt x="3903678" y="5126763"/>
                      </a:lnTo>
                      <a:lnTo>
                        <a:pt x="1339501" y="5121557"/>
                      </a:lnTo>
                      <a:moveTo>
                        <a:pt x="1093339" y="4875754"/>
                      </a:moveTo>
                      <a:lnTo>
                        <a:pt x="1227653" y="5009833"/>
                      </a:lnTo>
                      <a:lnTo>
                        <a:pt x="3792741" y="5015285"/>
                      </a:lnTo>
                      <a:lnTo>
                        <a:pt x="3659155" y="4880899"/>
                      </a:lnTo>
                      <a:lnTo>
                        <a:pt x="1093399" y="4875754"/>
                      </a:lnTo>
                      <a:moveTo>
                        <a:pt x="865150" y="4647652"/>
                      </a:moveTo>
                      <a:lnTo>
                        <a:pt x="981612" y="4764030"/>
                      </a:lnTo>
                      <a:lnTo>
                        <a:pt x="3548219" y="4769482"/>
                      </a:lnTo>
                      <a:lnTo>
                        <a:pt x="3432181" y="4653104"/>
                      </a:lnTo>
                      <a:lnTo>
                        <a:pt x="865150" y="4647959"/>
                      </a:lnTo>
                      <a:moveTo>
                        <a:pt x="624938" y="4407423"/>
                      </a:moveTo>
                      <a:lnTo>
                        <a:pt x="753363" y="4535684"/>
                      </a:lnTo>
                      <a:lnTo>
                        <a:pt x="3321487" y="4541136"/>
                      </a:lnTo>
                      <a:lnTo>
                        <a:pt x="3193610" y="4412507"/>
                      </a:lnTo>
                      <a:lnTo>
                        <a:pt x="625121" y="4407301"/>
                      </a:lnTo>
                      <a:moveTo>
                        <a:pt x="396871" y="4179261"/>
                      </a:moveTo>
                      <a:lnTo>
                        <a:pt x="513334" y="4295639"/>
                      </a:lnTo>
                      <a:lnTo>
                        <a:pt x="3082855" y="4301091"/>
                      </a:lnTo>
                      <a:lnTo>
                        <a:pt x="2966818" y="4184712"/>
                      </a:lnTo>
                      <a:lnTo>
                        <a:pt x="396871" y="4179506"/>
                      </a:lnTo>
                      <a:moveTo>
                        <a:pt x="166982" y="3949873"/>
                      </a:moveTo>
                      <a:lnTo>
                        <a:pt x="284902" y="4067599"/>
                      </a:lnTo>
                      <a:lnTo>
                        <a:pt x="2855881" y="4073112"/>
                      </a:lnTo>
                      <a:lnTo>
                        <a:pt x="2738021" y="3955019"/>
                      </a:lnTo>
                      <a:lnTo>
                        <a:pt x="166436" y="3949751"/>
                      </a:lnTo>
                      <a:moveTo>
                        <a:pt x="1518566" y="3692494"/>
                      </a:moveTo>
                      <a:lnTo>
                        <a:pt x="1353892" y="3840478"/>
                      </a:lnTo>
                      <a:lnTo>
                        <a:pt x="2707965" y="3843296"/>
                      </a:lnTo>
                      <a:lnTo>
                        <a:pt x="2845922" y="3703764"/>
                      </a:lnTo>
                      <a:lnTo>
                        <a:pt x="1518323" y="3701131"/>
                      </a:lnTo>
                      <a:lnTo>
                        <a:pt x="1518323" y="3692494"/>
                      </a:lnTo>
                      <a:moveTo>
                        <a:pt x="338094" y="1912644"/>
                      </a:moveTo>
                      <a:lnTo>
                        <a:pt x="338094" y="3597064"/>
                      </a:lnTo>
                      <a:lnTo>
                        <a:pt x="457106" y="3490057"/>
                      </a:lnTo>
                      <a:lnTo>
                        <a:pt x="457106" y="2135722"/>
                      </a:lnTo>
                      <a:cubicBezTo>
                        <a:pt x="412355" y="2064254"/>
                        <a:pt x="372583" y="1989711"/>
                        <a:pt x="338094" y="1912644"/>
                      </a:cubicBezTo>
                      <a:moveTo>
                        <a:pt x="1781365" y="3456614"/>
                      </a:moveTo>
                      <a:lnTo>
                        <a:pt x="1649541" y="3575136"/>
                      </a:lnTo>
                      <a:lnTo>
                        <a:pt x="2884237" y="3577586"/>
                      </a:lnTo>
                      <a:lnTo>
                        <a:pt x="2884237" y="2737765"/>
                      </a:lnTo>
                      <a:cubicBezTo>
                        <a:pt x="2852298" y="2756630"/>
                        <a:pt x="2819873" y="2774516"/>
                        <a:pt x="2786598" y="2791544"/>
                      </a:cubicBezTo>
                      <a:lnTo>
                        <a:pt x="2788177" y="3459187"/>
                      </a:lnTo>
                      <a:lnTo>
                        <a:pt x="1781365" y="3456369"/>
                      </a:lnTo>
                      <a:moveTo>
                        <a:pt x="566950" y="2291730"/>
                      </a:moveTo>
                      <a:lnTo>
                        <a:pt x="566950" y="3391320"/>
                      </a:lnTo>
                      <a:lnTo>
                        <a:pt x="682988" y="3287192"/>
                      </a:lnTo>
                      <a:lnTo>
                        <a:pt x="682988" y="2426300"/>
                      </a:lnTo>
                      <a:cubicBezTo>
                        <a:pt x="642244" y="2383467"/>
                        <a:pt x="603565" y="2338692"/>
                        <a:pt x="566950" y="2291975"/>
                      </a:cubicBezTo>
                      <a:moveTo>
                        <a:pt x="2039489" y="3224899"/>
                      </a:moveTo>
                      <a:lnTo>
                        <a:pt x="1921934" y="3330558"/>
                      </a:lnTo>
                      <a:lnTo>
                        <a:pt x="2662728" y="3332580"/>
                      </a:lnTo>
                      <a:lnTo>
                        <a:pt x="2661635" y="2849120"/>
                      </a:lnTo>
                      <a:cubicBezTo>
                        <a:pt x="2627206" y="2863331"/>
                        <a:pt x="2592474" y="2876684"/>
                        <a:pt x="2557012" y="2888811"/>
                      </a:cubicBezTo>
                      <a:lnTo>
                        <a:pt x="2558713" y="3227778"/>
                      </a:lnTo>
                      <a:lnTo>
                        <a:pt x="2039429" y="3224899"/>
                      </a:lnTo>
                      <a:moveTo>
                        <a:pt x="3252995" y="3040287"/>
                      </a:moveTo>
                      <a:lnTo>
                        <a:pt x="3252995" y="3293256"/>
                      </a:lnTo>
                      <a:lnTo>
                        <a:pt x="3324888" y="3220489"/>
                      </a:lnTo>
                      <a:lnTo>
                        <a:pt x="3324888" y="3115871"/>
                      </a:lnTo>
                      <a:lnTo>
                        <a:pt x="3427567" y="3116484"/>
                      </a:lnTo>
                      <a:lnTo>
                        <a:pt x="3501100" y="3041879"/>
                      </a:lnTo>
                      <a:lnTo>
                        <a:pt x="3252812" y="3040348"/>
                      </a:lnTo>
                      <a:moveTo>
                        <a:pt x="790524" y="2530428"/>
                      </a:moveTo>
                      <a:lnTo>
                        <a:pt x="790524" y="3190231"/>
                      </a:lnTo>
                      <a:lnTo>
                        <a:pt x="909537" y="3083224"/>
                      </a:lnTo>
                      <a:lnTo>
                        <a:pt x="909537" y="2627941"/>
                      </a:lnTo>
                      <a:cubicBezTo>
                        <a:pt x="868489" y="2597113"/>
                        <a:pt x="828839" y="2564606"/>
                        <a:pt x="790524" y="2530428"/>
                      </a:cubicBezTo>
                      <a:moveTo>
                        <a:pt x="2431685" y="2926420"/>
                      </a:moveTo>
                      <a:cubicBezTo>
                        <a:pt x="2404725" y="2933464"/>
                        <a:pt x="2377461" y="2939712"/>
                        <a:pt x="2350016" y="2945592"/>
                      </a:cubicBezTo>
                      <a:lnTo>
                        <a:pt x="2179390" y="3099211"/>
                      </a:lnTo>
                      <a:lnTo>
                        <a:pt x="2432717" y="3100558"/>
                      </a:lnTo>
                      <a:lnTo>
                        <a:pt x="2431928" y="2926420"/>
                      </a:lnTo>
                      <a:moveTo>
                        <a:pt x="1017498" y="2702606"/>
                      </a:moveTo>
                      <a:lnTo>
                        <a:pt x="1017498" y="2986753"/>
                      </a:lnTo>
                      <a:lnTo>
                        <a:pt x="1212897" y="2811206"/>
                      </a:lnTo>
                      <a:cubicBezTo>
                        <a:pt x="1145619" y="2779201"/>
                        <a:pt x="1080344" y="2743032"/>
                        <a:pt x="1017498" y="2702913"/>
                      </a:cubicBez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CA604D61-A434-AF4C-A958-4180C24EE501}"/>
                    </a:ext>
                  </a:extLst>
                </p:cNvPr>
                <p:cNvSpPr/>
                <p:nvPr/>
              </p:nvSpPr>
              <p:spPr>
                <a:xfrm>
                  <a:off x="7211865" y="278303"/>
                  <a:ext cx="110572" cy="6301568"/>
                </a:xfrm>
                <a:custGeom>
                  <a:avLst/>
                  <a:gdLst>
                    <a:gd name="connsiteX0" fmla="*/ 0 w 110572"/>
                    <a:gd name="connsiteY0" fmla="*/ 0 h 6301568"/>
                    <a:gd name="connsiteX1" fmla="*/ 110572 w 110572"/>
                    <a:gd name="connsiteY1" fmla="*/ 0 h 6301568"/>
                    <a:gd name="connsiteX2" fmla="*/ 110572 w 110572"/>
                    <a:gd name="connsiteY2" fmla="*/ 6301570 h 6301568"/>
                    <a:gd name="connsiteX3" fmla="*/ 0 w 110572"/>
                    <a:gd name="connsiteY3" fmla="*/ 6301570 h 6301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572" h="6301568">
                      <a:moveTo>
                        <a:pt x="0" y="0"/>
                      </a:moveTo>
                      <a:lnTo>
                        <a:pt x="110572" y="0"/>
                      </a:lnTo>
                      <a:lnTo>
                        <a:pt x="110572" y="6301570"/>
                      </a:lnTo>
                      <a:lnTo>
                        <a:pt x="0" y="6301570"/>
                      </a:lnTo>
                      <a:close/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5A21DD8A-A5BF-614E-8E7E-F03F27526FCD}"/>
                    </a:ext>
                  </a:extLst>
                </p:cNvPr>
                <p:cNvSpPr/>
                <p:nvPr/>
              </p:nvSpPr>
              <p:spPr>
                <a:xfrm>
                  <a:off x="272878" y="278119"/>
                  <a:ext cx="6843534" cy="6301997"/>
                </a:xfrm>
                <a:custGeom>
                  <a:avLst/>
                  <a:gdLst>
                    <a:gd name="connsiteX0" fmla="*/ 6840317 w 6843534"/>
                    <a:gd name="connsiteY0" fmla="*/ 6301753 h 6301997"/>
                    <a:gd name="connsiteX1" fmla="*/ 6729744 w 6843534"/>
                    <a:gd name="connsiteY1" fmla="*/ 6301753 h 6301997"/>
                    <a:gd name="connsiteX2" fmla="*/ 6729744 w 6843534"/>
                    <a:gd name="connsiteY2" fmla="*/ 4551365 h 6301997"/>
                    <a:gd name="connsiteX3" fmla="*/ 4029491 w 6843534"/>
                    <a:gd name="connsiteY3" fmla="*/ 1822114 h 6301997"/>
                    <a:gd name="connsiteX4" fmla="*/ 4283365 w 6843534"/>
                    <a:gd name="connsiteY4" fmla="*/ 1562652 h 6301997"/>
                    <a:gd name="connsiteX5" fmla="*/ 4195138 w 6843534"/>
                    <a:gd name="connsiteY5" fmla="*/ 1473531 h 6301997"/>
                    <a:gd name="connsiteX6" fmla="*/ 3874714 w 6843534"/>
                    <a:gd name="connsiteY6" fmla="*/ 1799512 h 6301997"/>
                    <a:gd name="connsiteX7" fmla="*/ 6529730 w 6843534"/>
                    <a:gd name="connsiteY7" fmla="*/ 4522577 h 6301997"/>
                    <a:gd name="connsiteX8" fmla="*/ 6529730 w 6843534"/>
                    <a:gd name="connsiteY8" fmla="*/ 4515716 h 6301997"/>
                    <a:gd name="connsiteX9" fmla="*/ 6640241 w 6843534"/>
                    <a:gd name="connsiteY9" fmla="*/ 4626337 h 6301997"/>
                    <a:gd name="connsiteX10" fmla="*/ 6640241 w 6843534"/>
                    <a:gd name="connsiteY10" fmla="*/ 6301753 h 6301997"/>
                    <a:gd name="connsiteX11" fmla="*/ 4304010 w 6843534"/>
                    <a:gd name="connsiteY11" fmla="*/ 6301753 h 6301997"/>
                    <a:gd name="connsiteX12" fmla="*/ 4107943 w 6843534"/>
                    <a:gd name="connsiteY12" fmla="*/ 6090496 h 6301997"/>
                    <a:gd name="connsiteX13" fmla="*/ 4062766 w 6843534"/>
                    <a:gd name="connsiteY13" fmla="*/ 6148256 h 6301997"/>
                    <a:gd name="connsiteX14" fmla="*/ 4038174 w 6843534"/>
                    <a:gd name="connsiteY14" fmla="*/ 6181455 h 6301997"/>
                    <a:gd name="connsiteX15" fmla="*/ 4151904 w 6843534"/>
                    <a:gd name="connsiteY15" fmla="*/ 6301753 h 6301997"/>
                    <a:gd name="connsiteX16" fmla="*/ 3978668 w 6843534"/>
                    <a:gd name="connsiteY16" fmla="*/ 6301753 h 6301997"/>
                    <a:gd name="connsiteX17" fmla="*/ 3963184 w 6843534"/>
                    <a:gd name="connsiteY17" fmla="*/ 6285399 h 6301997"/>
                    <a:gd name="connsiteX18" fmla="*/ 3951708 w 6843534"/>
                    <a:gd name="connsiteY18" fmla="*/ 6301753 h 6301997"/>
                    <a:gd name="connsiteX19" fmla="*/ 3799238 w 6843534"/>
                    <a:gd name="connsiteY19" fmla="*/ 6301753 h 6301997"/>
                    <a:gd name="connsiteX20" fmla="*/ 3963184 w 6843534"/>
                    <a:gd name="connsiteY20" fmla="*/ 6071998 h 6301997"/>
                    <a:gd name="connsiteX21" fmla="*/ 4832098 w 6843534"/>
                    <a:gd name="connsiteY21" fmla="*/ 5283322 h 6301997"/>
                    <a:gd name="connsiteX22" fmla="*/ 4832098 w 6843534"/>
                    <a:gd name="connsiteY22" fmla="*/ 4820015 h 6301997"/>
                    <a:gd name="connsiteX23" fmla="*/ 3689637 w 6843534"/>
                    <a:gd name="connsiteY23" fmla="*/ 5775540 h 6301997"/>
                    <a:gd name="connsiteX24" fmla="*/ 3337821 w 6843534"/>
                    <a:gd name="connsiteY24" fmla="*/ 6301508 h 6301997"/>
                    <a:gd name="connsiteX25" fmla="*/ 3192091 w 6843534"/>
                    <a:gd name="connsiteY25" fmla="*/ 6301508 h 6301997"/>
                    <a:gd name="connsiteX26" fmla="*/ 3589691 w 6843534"/>
                    <a:gd name="connsiteY26" fmla="*/ 5699282 h 6301997"/>
                    <a:gd name="connsiteX27" fmla="*/ 4633056 w 6843534"/>
                    <a:gd name="connsiteY27" fmla="*/ 4794656 h 6301997"/>
                    <a:gd name="connsiteX28" fmla="*/ 4831856 w 6843534"/>
                    <a:gd name="connsiteY28" fmla="*/ 4672153 h 6301997"/>
                    <a:gd name="connsiteX29" fmla="*/ 4831856 w 6843534"/>
                    <a:gd name="connsiteY29" fmla="*/ 4226854 h 6301997"/>
                    <a:gd name="connsiteX30" fmla="*/ 3299688 w 6843534"/>
                    <a:gd name="connsiteY30" fmla="*/ 5402885 h 6301997"/>
                    <a:gd name="connsiteX31" fmla="*/ 2740571 w 6843534"/>
                    <a:gd name="connsiteY31" fmla="*/ 6301692 h 6301997"/>
                    <a:gd name="connsiteX32" fmla="*/ 2600003 w 6843534"/>
                    <a:gd name="connsiteY32" fmla="*/ 6301692 h 6301997"/>
                    <a:gd name="connsiteX33" fmla="*/ 3199924 w 6843534"/>
                    <a:gd name="connsiteY33" fmla="*/ 5326627 h 6301997"/>
                    <a:gd name="connsiteX34" fmla="*/ 4243350 w 6843534"/>
                    <a:gd name="connsiteY34" fmla="*/ 4421940 h 6301997"/>
                    <a:gd name="connsiteX35" fmla="*/ 4831856 w 6843534"/>
                    <a:gd name="connsiteY35" fmla="*/ 4085424 h 6301997"/>
                    <a:gd name="connsiteX36" fmla="*/ 4831856 w 6843534"/>
                    <a:gd name="connsiteY36" fmla="*/ 3613418 h 6301997"/>
                    <a:gd name="connsiteX37" fmla="*/ 3383787 w 6843534"/>
                    <a:gd name="connsiteY37" fmla="*/ 4539911 h 6301997"/>
                    <a:gd name="connsiteX38" fmla="*/ 2968821 w 6843534"/>
                    <a:gd name="connsiteY38" fmla="*/ 4957463 h 6301997"/>
                    <a:gd name="connsiteX39" fmla="*/ 2218737 w 6843534"/>
                    <a:gd name="connsiteY39" fmla="*/ 6164121 h 6301997"/>
                    <a:gd name="connsiteX40" fmla="*/ 2197485 w 6843534"/>
                    <a:gd name="connsiteY40" fmla="*/ 6213551 h 6301997"/>
                    <a:gd name="connsiteX41" fmla="*/ 2285044 w 6843534"/>
                    <a:gd name="connsiteY41" fmla="*/ 6301875 h 6301997"/>
                    <a:gd name="connsiteX42" fmla="*/ 2124863 w 6843534"/>
                    <a:gd name="connsiteY42" fmla="*/ 6301875 h 6301997"/>
                    <a:gd name="connsiteX43" fmla="*/ 1965410 w 6843534"/>
                    <a:gd name="connsiteY43" fmla="*/ 6141396 h 6301997"/>
                    <a:gd name="connsiteX44" fmla="*/ 1962131 w 6843534"/>
                    <a:gd name="connsiteY44" fmla="*/ 6137905 h 6301997"/>
                    <a:gd name="connsiteX45" fmla="*/ 2070093 w 6843534"/>
                    <a:gd name="connsiteY45" fmla="*/ 6085167 h 6301997"/>
                    <a:gd name="connsiteX46" fmla="*/ 2113204 w 6843534"/>
                    <a:gd name="connsiteY46" fmla="*/ 6128594 h 6301997"/>
                    <a:gd name="connsiteX47" fmla="*/ 2133850 w 6843534"/>
                    <a:gd name="connsiteY47" fmla="*/ 6081308 h 6301997"/>
                    <a:gd name="connsiteX48" fmla="*/ 2226995 w 6843534"/>
                    <a:gd name="connsiteY48" fmla="*/ 5889958 h 6301997"/>
                    <a:gd name="connsiteX49" fmla="*/ 1969175 w 6843534"/>
                    <a:gd name="connsiteY49" fmla="*/ 6052397 h 6301997"/>
                    <a:gd name="connsiteX50" fmla="*/ 1873114 w 6843534"/>
                    <a:gd name="connsiteY50" fmla="*/ 6095274 h 6301997"/>
                    <a:gd name="connsiteX51" fmla="*/ 1088663 w 6843534"/>
                    <a:gd name="connsiteY51" fmla="*/ 6179923 h 6301997"/>
                    <a:gd name="connsiteX52" fmla="*/ 7226 w 6843534"/>
                    <a:gd name="connsiteY52" fmla="*/ 6179923 h 6301997"/>
                    <a:gd name="connsiteX53" fmla="*/ 0 w 6843534"/>
                    <a:gd name="connsiteY53" fmla="*/ 6127370 h 6301997"/>
                    <a:gd name="connsiteX54" fmla="*/ 0 w 6843534"/>
                    <a:gd name="connsiteY54" fmla="*/ 6124797 h 6301997"/>
                    <a:gd name="connsiteX55" fmla="*/ 0 w 6843534"/>
                    <a:gd name="connsiteY55" fmla="*/ 6123694 h 6301997"/>
                    <a:gd name="connsiteX56" fmla="*/ 0 w 6843534"/>
                    <a:gd name="connsiteY56" fmla="*/ 6123694 h 6301997"/>
                    <a:gd name="connsiteX57" fmla="*/ 0 w 6843534"/>
                    <a:gd name="connsiteY57" fmla="*/ 6074019 h 6301997"/>
                    <a:gd name="connsiteX58" fmla="*/ 738365 w 6843534"/>
                    <a:gd name="connsiteY58" fmla="*/ 6074019 h 6301997"/>
                    <a:gd name="connsiteX59" fmla="*/ 569136 w 6843534"/>
                    <a:gd name="connsiteY59" fmla="*/ 5985388 h 6301997"/>
                    <a:gd name="connsiteX60" fmla="*/ 0 w 6843534"/>
                    <a:gd name="connsiteY60" fmla="*/ 5985388 h 6301997"/>
                    <a:gd name="connsiteX61" fmla="*/ 0 w 6843534"/>
                    <a:gd name="connsiteY61" fmla="*/ 5880036 h 6301997"/>
                    <a:gd name="connsiteX62" fmla="*/ 419459 w 6843534"/>
                    <a:gd name="connsiteY62" fmla="*/ 5880036 h 6301997"/>
                    <a:gd name="connsiteX63" fmla="*/ 318116 w 6843534"/>
                    <a:gd name="connsiteY63" fmla="*/ 5791404 h 6301997"/>
                    <a:gd name="connsiteX64" fmla="*/ 0 w 6843534"/>
                    <a:gd name="connsiteY64" fmla="*/ 5791404 h 6301997"/>
                    <a:gd name="connsiteX65" fmla="*/ 0 w 6843534"/>
                    <a:gd name="connsiteY65" fmla="*/ 5686235 h 6301997"/>
                    <a:gd name="connsiteX66" fmla="*/ 218595 w 6843534"/>
                    <a:gd name="connsiteY66" fmla="*/ 5686235 h 6301997"/>
                    <a:gd name="connsiteX67" fmla="*/ 147855 w 6843534"/>
                    <a:gd name="connsiteY67" fmla="*/ 5597604 h 6301997"/>
                    <a:gd name="connsiteX68" fmla="*/ 0 w 6843534"/>
                    <a:gd name="connsiteY68" fmla="*/ 5597604 h 6301997"/>
                    <a:gd name="connsiteX69" fmla="*/ 0 w 6843534"/>
                    <a:gd name="connsiteY69" fmla="*/ 5492129 h 6301997"/>
                    <a:gd name="connsiteX70" fmla="*/ 76933 w 6843534"/>
                    <a:gd name="connsiteY70" fmla="*/ 5492129 h 6301997"/>
                    <a:gd name="connsiteX71" fmla="*/ 27142 w 6843534"/>
                    <a:gd name="connsiteY71" fmla="*/ 5403559 h 6301997"/>
                    <a:gd name="connsiteX72" fmla="*/ 0 w 6843534"/>
                    <a:gd name="connsiteY72" fmla="*/ 5403559 h 6301997"/>
                    <a:gd name="connsiteX73" fmla="*/ 0 w 6843534"/>
                    <a:gd name="connsiteY73" fmla="*/ 5202409 h 6301997"/>
                    <a:gd name="connsiteX74" fmla="*/ 0 w 6843534"/>
                    <a:gd name="connsiteY74" fmla="*/ 5200816 h 6301997"/>
                    <a:gd name="connsiteX75" fmla="*/ 0 w 6843534"/>
                    <a:gd name="connsiteY75" fmla="*/ 5044502 h 6301997"/>
                    <a:gd name="connsiteX76" fmla="*/ 1082044 w 6843534"/>
                    <a:gd name="connsiteY76" fmla="*/ 6074019 h 6301997"/>
                    <a:gd name="connsiteX77" fmla="*/ 1088845 w 6843534"/>
                    <a:gd name="connsiteY77" fmla="*/ 6074019 h 6301997"/>
                    <a:gd name="connsiteX78" fmla="*/ 1088845 w 6843534"/>
                    <a:gd name="connsiteY78" fmla="*/ 6075244 h 6301997"/>
                    <a:gd name="connsiteX79" fmla="*/ 1782823 w 6843534"/>
                    <a:gd name="connsiteY79" fmla="*/ 6019322 h 6301997"/>
                    <a:gd name="connsiteX80" fmla="*/ 1804014 w 6843534"/>
                    <a:gd name="connsiteY80" fmla="*/ 6011604 h 6301997"/>
                    <a:gd name="connsiteX81" fmla="*/ 2412801 w 6843534"/>
                    <a:gd name="connsiteY81" fmla="*/ 5559506 h 6301997"/>
                    <a:gd name="connsiteX82" fmla="*/ 2543533 w 6843534"/>
                    <a:gd name="connsiteY82" fmla="*/ 5353516 h 6301997"/>
                    <a:gd name="connsiteX83" fmla="*/ 2698431 w 6843534"/>
                    <a:gd name="connsiteY83" fmla="*/ 4716499 h 6301997"/>
                    <a:gd name="connsiteX84" fmla="*/ 1329785 w 6843534"/>
                    <a:gd name="connsiteY84" fmla="*/ 3336071 h 6301997"/>
                    <a:gd name="connsiteX85" fmla="*/ 0 w 6843534"/>
                    <a:gd name="connsiteY85" fmla="*/ 4388864 h 6301997"/>
                    <a:gd name="connsiteX86" fmla="*/ 0 w 6843534"/>
                    <a:gd name="connsiteY86" fmla="*/ 4084627 h 6301997"/>
                    <a:gd name="connsiteX87" fmla="*/ 191453 w 6843534"/>
                    <a:gd name="connsiteY87" fmla="*/ 3779288 h 6301997"/>
                    <a:gd name="connsiteX88" fmla="*/ 0 w 6843534"/>
                    <a:gd name="connsiteY88" fmla="*/ 3972292 h 6301997"/>
                    <a:gd name="connsiteX89" fmla="*/ 0 w 6843534"/>
                    <a:gd name="connsiteY89" fmla="*/ 3811383 h 6301997"/>
                    <a:gd name="connsiteX90" fmla="*/ 2790970 w 6843534"/>
                    <a:gd name="connsiteY90" fmla="*/ 996258 h 6301997"/>
                    <a:gd name="connsiteX91" fmla="*/ 1805714 w 6843534"/>
                    <a:gd name="connsiteY91" fmla="*/ 184 h 6301997"/>
                    <a:gd name="connsiteX92" fmla="*/ 1965046 w 6843534"/>
                    <a:gd name="connsiteY92" fmla="*/ 184 h 6301997"/>
                    <a:gd name="connsiteX93" fmla="*/ 2016658 w 6843534"/>
                    <a:gd name="connsiteY93" fmla="*/ 52370 h 6301997"/>
                    <a:gd name="connsiteX94" fmla="*/ 2067907 w 6843534"/>
                    <a:gd name="connsiteY94" fmla="*/ 184 h 6301997"/>
                    <a:gd name="connsiteX95" fmla="*/ 2226631 w 6843534"/>
                    <a:gd name="connsiteY95" fmla="*/ 184 h 6301997"/>
                    <a:gd name="connsiteX96" fmla="*/ 2096324 w 6843534"/>
                    <a:gd name="connsiteY96" fmla="*/ 132916 h 6301997"/>
                    <a:gd name="connsiteX97" fmla="*/ 2187709 w 6843534"/>
                    <a:gd name="connsiteY97" fmla="*/ 225284 h 6301997"/>
                    <a:gd name="connsiteX98" fmla="*/ 2409036 w 6843534"/>
                    <a:gd name="connsiteY98" fmla="*/ 184 h 6301997"/>
                    <a:gd name="connsiteX99" fmla="*/ 2567821 w 6843534"/>
                    <a:gd name="connsiteY99" fmla="*/ 184 h 6301997"/>
                    <a:gd name="connsiteX100" fmla="*/ 2267374 w 6843534"/>
                    <a:gd name="connsiteY100" fmla="*/ 305829 h 6301997"/>
                    <a:gd name="connsiteX101" fmla="*/ 2354387 w 6843534"/>
                    <a:gd name="connsiteY101" fmla="*/ 393726 h 6301997"/>
                    <a:gd name="connsiteX102" fmla="*/ 2739236 w 6843534"/>
                    <a:gd name="connsiteY102" fmla="*/ 1715 h 6301997"/>
                    <a:gd name="connsiteX103" fmla="*/ 2737596 w 6843534"/>
                    <a:gd name="connsiteY103" fmla="*/ 0 h 6301997"/>
                    <a:gd name="connsiteX104" fmla="*/ 2895470 w 6843534"/>
                    <a:gd name="connsiteY104" fmla="*/ 0 h 6301997"/>
                    <a:gd name="connsiteX105" fmla="*/ 4023783 w 6843534"/>
                    <a:gd name="connsiteY105" fmla="*/ 1139771 h 6301997"/>
                    <a:gd name="connsiteX106" fmla="*/ 5564998 w 6843534"/>
                    <a:gd name="connsiteY106" fmla="*/ 184 h 6301997"/>
                    <a:gd name="connsiteX107" fmla="*/ 5707753 w 6843534"/>
                    <a:gd name="connsiteY107" fmla="*/ 184 h 6301997"/>
                    <a:gd name="connsiteX108" fmla="*/ 5654197 w 6843534"/>
                    <a:gd name="connsiteY108" fmla="*/ 67561 h 6301997"/>
                    <a:gd name="connsiteX109" fmla="*/ 4262598 w 6843534"/>
                    <a:gd name="connsiteY109" fmla="*/ 1138239 h 6301997"/>
                    <a:gd name="connsiteX110" fmla="*/ 4106242 w 6843534"/>
                    <a:gd name="connsiteY110" fmla="*/ 1223134 h 6301997"/>
                    <a:gd name="connsiteX111" fmla="*/ 4352283 w 6843534"/>
                    <a:gd name="connsiteY111" fmla="*/ 1471632 h 6301997"/>
                    <a:gd name="connsiteX112" fmla="*/ 5865505 w 6843534"/>
                    <a:gd name="connsiteY112" fmla="*/ 344969 h 6301997"/>
                    <a:gd name="connsiteX113" fmla="*/ 6126058 w 6843534"/>
                    <a:gd name="connsiteY113" fmla="*/ 184 h 6301997"/>
                    <a:gd name="connsiteX114" fmla="*/ 6261708 w 6843534"/>
                    <a:gd name="connsiteY114" fmla="*/ 184 h 6301997"/>
                    <a:gd name="connsiteX115" fmla="*/ 5951425 w 6843534"/>
                    <a:gd name="connsiteY115" fmla="*/ 415776 h 6301997"/>
                    <a:gd name="connsiteX116" fmla="*/ 4560130 w 6843534"/>
                    <a:gd name="connsiteY116" fmla="*/ 1486700 h 6301997"/>
                    <a:gd name="connsiteX117" fmla="*/ 4434924 w 6843534"/>
                    <a:gd name="connsiteY117" fmla="*/ 1555057 h 6301997"/>
                    <a:gd name="connsiteX118" fmla="*/ 4654369 w 6843534"/>
                    <a:gd name="connsiteY118" fmla="*/ 1776665 h 6301997"/>
                    <a:gd name="connsiteX119" fmla="*/ 4681572 w 6843534"/>
                    <a:gd name="connsiteY119" fmla="*/ 1776665 h 6301997"/>
                    <a:gd name="connsiteX120" fmla="*/ 6161276 w 6843534"/>
                    <a:gd name="connsiteY120" fmla="*/ 674687 h 6301997"/>
                    <a:gd name="connsiteX121" fmla="*/ 6161276 w 6843534"/>
                    <a:gd name="connsiteY121" fmla="*/ 671624 h 6301997"/>
                    <a:gd name="connsiteX122" fmla="*/ 6163826 w 6843534"/>
                    <a:gd name="connsiteY122" fmla="*/ 671624 h 6301997"/>
                    <a:gd name="connsiteX123" fmla="*/ 6171599 w 6843534"/>
                    <a:gd name="connsiteY123" fmla="*/ 662498 h 6301997"/>
                    <a:gd name="connsiteX124" fmla="*/ 6641759 w 6843534"/>
                    <a:gd name="connsiteY124" fmla="*/ 184 h 6301997"/>
                    <a:gd name="connsiteX125" fmla="*/ 6840256 w 6843534"/>
                    <a:gd name="connsiteY125" fmla="*/ 184 h 6301997"/>
                    <a:gd name="connsiteX126" fmla="*/ 6840256 w 6843534"/>
                    <a:gd name="connsiteY126" fmla="*/ 3866755 h 6301997"/>
                    <a:gd name="connsiteX127" fmla="*/ 6843535 w 6843534"/>
                    <a:gd name="connsiteY127" fmla="*/ 3870063 h 6301997"/>
                    <a:gd name="connsiteX128" fmla="*/ 6840256 w 6843534"/>
                    <a:gd name="connsiteY128" fmla="*/ 3873370 h 6301997"/>
                    <a:gd name="connsiteX129" fmla="*/ 6840256 w 6843534"/>
                    <a:gd name="connsiteY129" fmla="*/ 4025090 h 6301997"/>
                    <a:gd name="connsiteX130" fmla="*/ 5716193 w 6843534"/>
                    <a:gd name="connsiteY130" fmla="*/ 2893466 h 6301997"/>
                    <a:gd name="connsiteX131" fmla="*/ 5716193 w 6843534"/>
                    <a:gd name="connsiteY131" fmla="*/ 2892854 h 6301997"/>
                    <a:gd name="connsiteX132" fmla="*/ 5546175 w 6843534"/>
                    <a:gd name="connsiteY132" fmla="*/ 2721901 h 6301997"/>
                    <a:gd name="connsiteX133" fmla="*/ 5384172 w 6843534"/>
                    <a:gd name="connsiteY133" fmla="*/ 2721901 h 6301997"/>
                    <a:gd name="connsiteX134" fmla="*/ 6840317 w 6843534"/>
                    <a:gd name="connsiteY134" fmla="*/ 4176260 h 6301997"/>
                    <a:gd name="connsiteX135" fmla="*/ 6840317 w 6843534"/>
                    <a:gd name="connsiteY135" fmla="*/ 4329389 h 6301997"/>
                    <a:gd name="connsiteX136" fmla="*/ 5226966 w 6843534"/>
                    <a:gd name="connsiteY136" fmla="*/ 2722146 h 6301997"/>
                    <a:gd name="connsiteX137" fmla="*/ 5070610 w 6843534"/>
                    <a:gd name="connsiteY137" fmla="*/ 2722146 h 6301997"/>
                    <a:gd name="connsiteX138" fmla="*/ 6840317 w 6843534"/>
                    <a:gd name="connsiteY138" fmla="*/ 4503895 h 6301997"/>
                    <a:gd name="connsiteX139" fmla="*/ 6840317 w 6843534"/>
                    <a:gd name="connsiteY139" fmla="*/ 6301998 h 6301997"/>
                    <a:gd name="connsiteX140" fmla="*/ 4275593 w 6843534"/>
                    <a:gd name="connsiteY140" fmla="*/ 6086270 h 6301997"/>
                    <a:gd name="connsiteX141" fmla="*/ 4372746 w 6843534"/>
                    <a:gd name="connsiteY141" fmla="*/ 6190888 h 6301997"/>
                    <a:gd name="connsiteX142" fmla="*/ 6529730 w 6843534"/>
                    <a:gd name="connsiteY142" fmla="*/ 6190888 h 6301997"/>
                    <a:gd name="connsiteX143" fmla="*/ 6529730 w 6843534"/>
                    <a:gd name="connsiteY143" fmla="*/ 6086270 h 6301997"/>
                    <a:gd name="connsiteX144" fmla="*/ 4275593 w 6843534"/>
                    <a:gd name="connsiteY144" fmla="*/ 6086270 h 6301997"/>
                    <a:gd name="connsiteX145" fmla="*/ 4738285 w 6843534"/>
                    <a:gd name="connsiteY145" fmla="*/ 5669146 h 6301997"/>
                    <a:gd name="connsiteX146" fmla="*/ 4738285 w 6843534"/>
                    <a:gd name="connsiteY146" fmla="*/ 5828400 h 6301997"/>
                    <a:gd name="connsiteX147" fmla="*/ 4559159 w 6843534"/>
                    <a:gd name="connsiteY147" fmla="*/ 5974608 h 6301997"/>
                    <a:gd name="connsiteX148" fmla="*/ 6529730 w 6843534"/>
                    <a:gd name="connsiteY148" fmla="*/ 5974608 h 6301997"/>
                    <a:gd name="connsiteX149" fmla="*/ 6529730 w 6843534"/>
                    <a:gd name="connsiteY149" fmla="*/ 5864723 h 6301997"/>
                    <a:gd name="connsiteX150" fmla="*/ 4831856 w 6843534"/>
                    <a:gd name="connsiteY150" fmla="*/ 5860435 h 6301997"/>
                    <a:gd name="connsiteX151" fmla="*/ 4831856 w 6843534"/>
                    <a:gd name="connsiteY151" fmla="*/ 5437799 h 6301997"/>
                    <a:gd name="connsiteX152" fmla="*/ 4208253 w 6843534"/>
                    <a:gd name="connsiteY152" fmla="*/ 5974669 h 6301997"/>
                    <a:gd name="connsiteX153" fmla="*/ 4368921 w 6843534"/>
                    <a:gd name="connsiteY153" fmla="*/ 5974669 h 6301997"/>
                    <a:gd name="connsiteX154" fmla="*/ 4738285 w 6843534"/>
                    <a:gd name="connsiteY154" fmla="*/ 5669085 h 6301997"/>
                    <a:gd name="connsiteX155" fmla="*/ 6390801 w 6843534"/>
                    <a:gd name="connsiteY155" fmla="*/ 4588483 h 6301997"/>
                    <a:gd name="connsiteX156" fmla="*/ 6390801 w 6843534"/>
                    <a:gd name="connsiteY156" fmla="*/ 5725804 h 6301997"/>
                    <a:gd name="connsiteX157" fmla="*/ 6492204 w 6843534"/>
                    <a:gd name="connsiteY157" fmla="*/ 5726906 h 6301997"/>
                    <a:gd name="connsiteX158" fmla="*/ 6487347 w 6843534"/>
                    <a:gd name="connsiteY158" fmla="*/ 4688752 h 6301997"/>
                    <a:gd name="connsiteX159" fmla="*/ 6390801 w 6843534"/>
                    <a:gd name="connsiteY159" fmla="*/ 4588422 h 6301997"/>
                    <a:gd name="connsiteX160" fmla="*/ 6157086 w 6843534"/>
                    <a:gd name="connsiteY160" fmla="*/ 4356768 h 6301997"/>
                    <a:gd name="connsiteX161" fmla="*/ 6157086 w 6843534"/>
                    <a:gd name="connsiteY161" fmla="*/ 5723231 h 6301997"/>
                    <a:gd name="connsiteX162" fmla="*/ 6279803 w 6843534"/>
                    <a:gd name="connsiteY162" fmla="*/ 5724518 h 6301997"/>
                    <a:gd name="connsiteX163" fmla="*/ 6279803 w 6843534"/>
                    <a:gd name="connsiteY163" fmla="*/ 4484233 h 6301997"/>
                    <a:gd name="connsiteX164" fmla="*/ 6157086 w 6843534"/>
                    <a:gd name="connsiteY164" fmla="*/ 4356768 h 6301997"/>
                    <a:gd name="connsiteX165" fmla="*/ 5909224 w 6843534"/>
                    <a:gd name="connsiteY165" fmla="*/ 4110292 h 6301997"/>
                    <a:gd name="connsiteX166" fmla="*/ 5909224 w 6843534"/>
                    <a:gd name="connsiteY166" fmla="*/ 5720475 h 6301997"/>
                    <a:gd name="connsiteX167" fmla="*/ 6046150 w 6843534"/>
                    <a:gd name="connsiteY167" fmla="*/ 5722006 h 6301997"/>
                    <a:gd name="connsiteX168" fmla="*/ 6046150 w 6843534"/>
                    <a:gd name="connsiteY168" fmla="*/ 4252579 h 6301997"/>
                    <a:gd name="connsiteX169" fmla="*/ 5909224 w 6843534"/>
                    <a:gd name="connsiteY169" fmla="*/ 4110292 h 6301997"/>
                    <a:gd name="connsiteX170" fmla="*/ 5675207 w 6843534"/>
                    <a:gd name="connsiteY170" fmla="*/ 3878270 h 6301997"/>
                    <a:gd name="connsiteX171" fmla="*/ 5675207 w 6843534"/>
                    <a:gd name="connsiteY171" fmla="*/ 5717902 h 6301997"/>
                    <a:gd name="connsiteX172" fmla="*/ 5798227 w 6843534"/>
                    <a:gd name="connsiteY172" fmla="*/ 5719250 h 6301997"/>
                    <a:gd name="connsiteX173" fmla="*/ 5798227 w 6843534"/>
                    <a:gd name="connsiteY173" fmla="*/ 4006103 h 6301997"/>
                    <a:gd name="connsiteX174" fmla="*/ 5675207 w 6843534"/>
                    <a:gd name="connsiteY174" fmla="*/ 3878270 h 6301997"/>
                    <a:gd name="connsiteX175" fmla="*/ 5442342 w 6843534"/>
                    <a:gd name="connsiteY175" fmla="*/ 3636204 h 6301997"/>
                    <a:gd name="connsiteX176" fmla="*/ 5442342 w 6843534"/>
                    <a:gd name="connsiteY176" fmla="*/ 5715391 h 6301997"/>
                    <a:gd name="connsiteX177" fmla="*/ 5564209 w 6843534"/>
                    <a:gd name="connsiteY177" fmla="*/ 5716738 h 6301997"/>
                    <a:gd name="connsiteX178" fmla="*/ 5564209 w 6843534"/>
                    <a:gd name="connsiteY178" fmla="*/ 3762811 h 6301997"/>
                    <a:gd name="connsiteX179" fmla="*/ 5442342 w 6843534"/>
                    <a:gd name="connsiteY179" fmla="*/ 3636204 h 6301997"/>
                    <a:gd name="connsiteX180" fmla="*/ 5201524 w 6843534"/>
                    <a:gd name="connsiteY180" fmla="*/ 3385991 h 6301997"/>
                    <a:gd name="connsiteX181" fmla="*/ 5201524 w 6843534"/>
                    <a:gd name="connsiteY181" fmla="*/ 5712635 h 6301997"/>
                    <a:gd name="connsiteX182" fmla="*/ 5331345 w 6843534"/>
                    <a:gd name="connsiteY182" fmla="*/ 5714043 h 6301997"/>
                    <a:gd name="connsiteX183" fmla="*/ 5331345 w 6843534"/>
                    <a:gd name="connsiteY183" fmla="*/ 3520928 h 6301997"/>
                    <a:gd name="connsiteX184" fmla="*/ 5201524 w 6843534"/>
                    <a:gd name="connsiteY184" fmla="*/ 3386175 h 6301997"/>
                    <a:gd name="connsiteX185" fmla="*/ 4967324 w 6843534"/>
                    <a:gd name="connsiteY185" fmla="*/ 3142761 h 6301997"/>
                    <a:gd name="connsiteX186" fmla="*/ 4967324 w 6843534"/>
                    <a:gd name="connsiteY186" fmla="*/ 5710184 h 6301997"/>
                    <a:gd name="connsiteX187" fmla="*/ 5090587 w 6843534"/>
                    <a:gd name="connsiteY187" fmla="*/ 5711532 h 6301997"/>
                    <a:gd name="connsiteX188" fmla="*/ 5090587 w 6843534"/>
                    <a:gd name="connsiteY188" fmla="*/ 3270654 h 6301997"/>
                    <a:gd name="connsiteX189" fmla="*/ 4967324 w 6843534"/>
                    <a:gd name="connsiteY189" fmla="*/ 3142577 h 6301997"/>
                    <a:gd name="connsiteX190" fmla="*/ 2774939 w 6843534"/>
                    <a:gd name="connsiteY190" fmla="*/ 4999421 h 6301997"/>
                    <a:gd name="connsiteX191" fmla="*/ 2772875 w 6843534"/>
                    <a:gd name="connsiteY191" fmla="*/ 4999972 h 6301997"/>
                    <a:gd name="connsiteX192" fmla="*/ 2772268 w 6843534"/>
                    <a:gd name="connsiteY192" fmla="*/ 5003035 h 6301997"/>
                    <a:gd name="connsiteX193" fmla="*/ 2774939 w 6843534"/>
                    <a:gd name="connsiteY193" fmla="*/ 4999421 h 6301997"/>
                    <a:gd name="connsiteX194" fmla="*/ 2858370 w 6843534"/>
                    <a:gd name="connsiteY194" fmla="*/ 4745716 h 6301997"/>
                    <a:gd name="connsiteX195" fmla="*/ 2858370 w 6843534"/>
                    <a:gd name="connsiteY195" fmla="*/ 4890147 h 6301997"/>
                    <a:gd name="connsiteX196" fmla="*/ 2885573 w 6843534"/>
                    <a:gd name="connsiteY196" fmla="*/ 4855418 h 6301997"/>
                    <a:gd name="connsiteX197" fmla="*/ 2981269 w 6843534"/>
                    <a:gd name="connsiteY197" fmla="*/ 4745716 h 6301997"/>
                    <a:gd name="connsiteX198" fmla="*/ 2858613 w 6843534"/>
                    <a:gd name="connsiteY198" fmla="*/ 4745716 h 6301997"/>
                    <a:gd name="connsiteX199" fmla="*/ 2858613 w 6843534"/>
                    <a:gd name="connsiteY199" fmla="*/ 4500710 h 6301997"/>
                    <a:gd name="connsiteX200" fmla="*/ 2858613 w 6843534"/>
                    <a:gd name="connsiteY200" fmla="*/ 4634054 h 6301997"/>
                    <a:gd name="connsiteX201" fmla="*/ 3095424 w 6843534"/>
                    <a:gd name="connsiteY201" fmla="*/ 4634054 h 6301997"/>
                    <a:gd name="connsiteX202" fmla="*/ 3248561 w 6843534"/>
                    <a:gd name="connsiteY202" fmla="*/ 4500465 h 6301997"/>
                    <a:gd name="connsiteX203" fmla="*/ 2858613 w 6843534"/>
                    <a:gd name="connsiteY203" fmla="*/ 4500465 h 6301997"/>
                    <a:gd name="connsiteX204" fmla="*/ 2858613 w 6843534"/>
                    <a:gd name="connsiteY204" fmla="*/ 4264585 h 6301997"/>
                    <a:gd name="connsiteX205" fmla="*/ 2858613 w 6843534"/>
                    <a:gd name="connsiteY205" fmla="*/ 4388497 h 6301997"/>
                    <a:gd name="connsiteX206" fmla="*/ 3389859 w 6843534"/>
                    <a:gd name="connsiteY206" fmla="*/ 4388497 h 6301997"/>
                    <a:gd name="connsiteX207" fmla="*/ 3557995 w 6843534"/>
                    <a:gd name="connsiteY207" fmla="*/ 4264585 h 6301997"/>
                    <a:gd name="connsiteX208" fmla="*/ 2858613 w 6843534"/>
                    <a:gd name="connsiteY208" fmla="*/ 4264585 h 6301997"/>
                    <a:gd name="connsiteX209" fmla="*/ 1377936 w 6843534"/>
                    <a:gd name="connsiteY209" fmla="*/ 2582676 h 6301997"/>
                    <a:gd name="connsiteX210" fmla="*/ 1282544 w 6843534"/>
                    <a:gd name="connsiteY210" fmla="*/ 2678902 h 6301997"/>
                    <a:gd name="connsiteX211" fmla="*/ 2000932 w 6843534"/>
                    <a:gd name="connsiteY211" fmla="*/ 3397322 h 6301997"/>
                    <a:gd name="connsiteX212" fmla="*/ 2738507 w 6843534"/>
                    <a:gd name="connsiteY212" fmla="*/ 4291597 h 6301997"/>
                    <a:gd name="connsiteX213" fmla="*/ 2738507 w 6843534"/>
                    <a:gd name="connsiteY213" fmla="*/ 3946444 h 6301997"/>
                    <a:gd name="connsiteX214" fmla="*/ 1377936 w 6843534"/>
                    <a:gd name="connsiteY214" fmla="*/ 2582676 h 6301997"/>
                    <a:gd name="connsiteX215" fmla="*/ 3920801 w 6843534"/>
                    <a:gd name="connsiteY215" fmla="*/ 4019272 h 6301997"/>
                    <a:gd name="connsiteX216" fmla="*/ 2858613 w 6843534"/>
                    <a:gd name="connsiteY216" fmla="*/ 4019272 h 6301997"/>
                    <a:gd name="connsiteX217" fmla="*/ 2858613 w 6843534"/>
                    <a:gd name="connsiteY217" fmla="*/ 4152555 h 6301997"/>
                    <a:gd name="connsiteX218" fmla="*/ 3718965 w 6843534"/>
                    <a:gd name="connsiteY218" fmla="*/ 4152555 h 6301997"/>
                    <a:gd name="connsiteX219" fmla="*/ 3920801 w 6843534"/>
                    <a:gd name="connsiteY219" fmla="*/ 4019211 h 6301997"/>
                    <a:gd name="connsiteX220" fmla="*/ 2858613 w 6843534"/>
                    <a:gd name="connsiteY220" fmla="*/ 3761280 h 6301997"/>
                    <a:gd name="connsiteX221" fmla="*/ 2858613 w 6843534"/>
                    <a:gd name="connsiteY221" fmla="*/ 3907365 h 6301997"/>
                    <a:gd name="connsiteX222" fmla="*/ 4098045 w 6843534"/>
                    <a:gd name="connsiteY222" fmla="*/ 3907365 h 6301997"/>
                    <a:gd name="connsiteX223" fmla="*/ 4339228 w 6843534"/>
                    <a:gd name="connsiteY223" fmla="*/ 3761280 h 6301997"/>
                    <a:gd name="connsiteX224" fmla="*/ 2858613 w 6843534"/>
                    <a:gd name="connsiteY224" fmla="*/ 3761280 h 6301997"/>
                    <a:gd name="connsiteX225" fmla="*/ 1547772 w 6843534"/>
                    <a:gd name="connsiteY225" fmla="*/ 2411477 h 6301997"/>
                    <a:gd name="connsiteX226" fmla="*/ 1467439 w 6843534"/>
                    <a:gd name="connsiteY226" fmla="*/ 2492513 h 6301997"/>
                    <a:gd name="connsiteX227" fmla="*/ 1581594 w 6843534"/>
                    <a:gd name="connsiteY227" fmla="*/ 2607176 h 6301997"/>
                    <a:gd name="connsiteX228" fmla="*/ 2738507 w 6843534"/>
                    <a:gd name="connsiteY228" fmla="*/ 3766425 h 6301997"/>
                    <a:gd name="connsiteX229" fmla="*/ 2738507 w 6843534"/>
                    <a:gd name="connsiteY229" fmla="*/ 3605578 h 6301997"/>
                    <a:gd name="connsiteX230" fmla="*/ 1547833 w 6843534"/>
                    <a:gd name="connsiteY230" fmla="*/ 2411171 h 6301997"/>
                    <a:gd name="connsiteX231" fmla="*/ 5104128 w 6843534"/>
                    <a:gd name="connsiteY231" fmla="*/ 1665126 h 6301997"/>
                    <a:gd name="connsiteX232" fmla="*/ 4914557 w 6843534"/>
                    <a:gd name="connsiteY232" fmla="*/ 1776359 h 6301997"/>
                    <a:gd name="connsiteX233" fmla="*/ 6640545 w 6843534"/>
                    <a:gd name="connsiteY233" fmla="*/ 1776359 h 6301997"/>
                    <a:gd name="connsiteX234" fmla="*/ 6640545 w 6843534"/>
                    <a:gd name="connsiteY234" fmla="*/ 3665360 h 6301997"/>
                    <a:gd name="connsiteX235" fmla="*/ 6729744 w 6843534"/>
                    <a:gd name="connsiteY235" fmla="*/ 3755216 h 6301997"/>
                    <a:gd name="connsiteX236" fmla="*/ 6729744 w 6843534"/>
                    <a:gd name="connsiteY236" fmla="*/ 1665432 h 6301997"/>
                    <a:gd name="connsiteX237" fmla="*/ 5104067 w 6843534"/>
                    <a:gd name="connsiteY237" fmla="*/ 1665432 h 6301997"/>
                    <a:gd name="connsiteX238" fmla="*/ 2858613 w 6843534"/>
                    <a:gd name="connsiteY238" fmla="*/ 3527482 h 6301997"/>
                    <a:gd name="connsiteX239" fmla="*/ 2858613 w 6843534"/>
                    <a:gd name="connsiteY239" fmla="*/ 3649189 h 6301997"/>
                    <a:gd name="connsiteX240" fmla="*/ 4531470 w 6843534"/>
                    <a:gd name="connsiteY240" fmla="*/ 3649189 h 6301997"/>
                    <a:gd name="connsiteX241" fmla="*/ 4748061 w 6843534"/>
                    <a:gd name="connsiteY241" fmla="*/ 3527482 h 6301997"/>
                    <a:gd name="connsiteX242" fmla="*/ 2858613 w 6843534"/>
                    <a:gd name="connsiteY242" fmla="*/ 3527482 h 6301997"/>
                    <a:gd name="connsiteX243" fmla="*/ 820216 w 6843534"/>
                    <a:gd name="connsiteY243" fmla="*/ 3145088 h 6301997"/>
                    <a:gd name="connsiteX244" fmla="*/ 400757 w 6843534"/>
                    <a:gd name="connsiteY244" fmla="*/ 3568337 h 6301997"/>
                    <a:gd name="connsiteX245" fmla="*/ 956716 w 6843534"/>
                    <a:gd name="connsiteY245" fmla="*/ 3281924 h 6301997"/>
                    <a:gd name="connsiteX246" fmla="*/ 820398 w 6843534"/>
                    <a:gd name="connsiteY246" fmla="*/ 3145211 h 6301997"/>
                    <a:gd name="connsiteX247" fmla="*/ 4255008 w 6843534"/>
                    <a:gd name="connsiteY247" fmla="*/ 1888633 h 6301997"/>
                    <a:gd name="connsiteX248" fmla="*/ 4346089 w 6843534"/>
                    <a:gd name="connsiteY248" fmla="*/ 1990066 h 6301997"/>
                    <a:gd name="connsiteX249" fmla="*/ 6433427 w 6843534"/>
                    <a:gd name="connsiteY249" fmla="*/ 1990066 h 6301997"/>
                    <a:gd name="connsiteX250" fmla="*/ 6433427 w 6843534"/>
                    <a:gd name="connsiteY250" fmla="*/ 3457410 h 6301997"/>
                    <a:gd name="connsiteX251" fmla="*/ 6529305 w 6843534"/>
                    <a:gd name="connsiteY251" fmla="*/ 3554004 h 6301997"/>
                    <a:gd name="connsiteX252" fmla="*/ 6529305 w 6843534"/>
                    <a:gd name="connsiteY252" fmla="*/ 1888633 h 6301997"/>
                    <a:gd name="connsiteX253" fmla="*/ 4711143 w 6843534"/>
                    <a:gd name="connsiteY253" fmla="*/ 1888633 h 6301997"/>
                    <a:gd name="connsiteX254" fmla="*/ 4703978 w 6843534"/>
                    <a:gd name="connsiteY254" fmla="*/ 1892492 h 6301997"/>
                    <a:gd name="connsiteX255" fmla="*/ 4700031 w 6843534"/>
                    <a:gd name="connsiteY255" fmla="*/ 1888633 h 6301997"/>
                    <a:gd name="connsiteX256" fmla="*/ 4607675 w 6843534"/>
                    <a:gd name="connsiteY256" fmla="*/ 1888633 h 6301997"/>
                    <a:gd name="connsiteX257" fmla="*/ 4606764 w 6843534"/>
                    <a:gd name="connsiteY257" fmla="*/ 1889552 h 6301997"/>
                    <a:gd name="connsiteX258" fmla="*/ 4605792 w 6843534"/>
                    <a:gd name="connsiteY258" fmla="*/ 1888633 h 6301997"/>
                    <a:gd name="connsiteX259" fmla="*/ 4255008 w 6843534"/>
                    <a:gd name="connsiteY259" fmla="*/ 1888633 h 6301997"/>
                    <a:gd name="connsiteX260" fmla="*/ 1710808 w 6843534"/>
                    <a:gd name="connsiteY260" fmla="*/ 2247262 h 6301997"/>
                    <a:gd name="connsiteX261" fmla="*/ 1631871 w 6843534"/>
                    <a:gd name="connsiteY261" fmla="*/ 2326889 h 6301997"/>
                    <a:gd name="connsiteX262" fmla="*/ 2738507 w 6843534"/>
                    <a:gd name="connsiteY262" fmla="*/ 3436830 h 6301997"/>
                    <a:gd name="connsiteX263" fmla="*/ 2738507 w 6843534"/>
                    <a:gd name="connsiteY263" fmla="*/ 3266795 h 6301997"/>
                    <a:gd name="connsiteX264" fmla="*/ 1710626 w 6843534"/>
                    <a:gd name="connsiteY264" fmla="*/ 2247262 h 6301997"/>
                    <a:gd name="connsiteX265" fmla="*/ 2858613 w 6843534"/>
                    <a:gd name="connsiteY265" fmla="*/ 3415698 h 6301997"/>
                    <a:gd name="connsiteX266" fmla="*/ 4832038 w 6843534"/>
                    <a:gd name="connsiteY266" fmla="*/ 3415698 h 6301997"/>
                    <a:gd name="connsiteX267" fmla="*/ 4832038 w 6843534"/>
                    <a:gd name="connsiteY267" fmla="*/ 3278923 h 6301997"/>
                    <a:gd name="connsiteX268" fmla="*/ 2858613 w 6843534"/>
                    <a:gd name="connsiteY268" fmla="*/ 3278923 h 6301997"/>
                    <a:gd name="connsiteX269" fmla="*/ 4457269 w 6843534"/>
                    <a:gd name="connsiteY269" fmla="*/ 2102034 h 6301997"/>
                    <a:gd name="connsiteX270" fmla="*/ 4551629 w 6843534"/>
                    <a:gd name="connsiteY270" fmla="*/ 2197219 h 6301997"/>
                    <a:gd name="connsiteX271" fmla="*/ 6228190 w 6843534"/>
                    <a:gd name="connsiteY271" fmla="*/ 2197219 h 6301997"/>
                    <a:gd name="connsiteX272" fmla="*/ 6228190 w 6843534"/>
                    <a:gd name="connsiteY272" fmla="*/ 3250747 h 6301997"/>
                    <a:gd name="connsiteX273" fmla="*/ 6322611 w 6843534"/>
                    <a:gd name="connsiteY273" fmla="*/ 3345749 h 6301997"/>
                    <a:gd name="connsiteX274" fmla="*/ 6322611 w 6843534"/>
                    <a:gd name="connsiteY274" fmla="*/ 2102340 h 6301997"/>
                    <a:gd name="connsiteX275" fmla="*/ 4457269 w 6843534"/>
                    <a:gd name="connsiteY275" fmla="*/ 2102340 h 6301997"/>
                    <a:gd name="connsiteX276" fmla="*/ 1183023 w 6843534"/>
                    <a:gd name="connsiteY276" fmla="*/ 2779355 h 6301997"/>
                    <a:gd name="connsiteX277" fmla="*/ 1092974 w 6843534"/>
                    <a:gd name="connsiteY277" fmla="*/ 2869946 h 6301997"/>
                    <a:gd name="connsiteX278" fmla="*/ 1459970 w 6843534"/>
                    <a:gd name="connsiteY278" fmla="*/ 3238865 h 6301997"/>
                    <a:gd name="connsiteX279" fmla="*/ 1680204 w 6843534"/>
                    <a:gd name="connsiteY279" fmla="*/ 3276228 h 6301997"/>
                    <a:gd name="connsiteX280" fmla="*/ 1182841 w 6843534"/>
                    <a:gd name="connsiteY280" fmla="*/ 2779355 h 6301997"/>
                    <a:gd name="connsiteX281" fmla="*/ 994121 w 6843534"/>
                    <a:gd name="connsiteY281" fmla="*/ 2969786 h 6301997"/>
                    <a:gd name="connsiteX282" fmla="*/ 919920 w 6843534"/>
                    <a:gd name="connsiteY282" fmla="*/ 3044697 h 6301997"/>
                    <a:gd name="connsiteX283" fmla="*/ 1122788 w 6843534"/>
                    <a:gd name="connsiteY283" fmla="*/ 3248236 h 6301997"/>
                    <a:gd name="connsiteX284" fmla="*/ 1258742 w 6843534"/>
                    <a:gd name="connsiteY284" fmla="*/ 3235006 h 6301997"/>
                    <a:gd name="connsiteX285" fmla="*/ 994121 w 6843534"/>
                    <a:gd name="connsiteY285" fmla="*/ 2969786 h 6301997"/>
                    <a:gd name="connsiteX286" fmla="*/ 2858613 w 6843534"/>
                    <a:gd name="connsiteY286" fmla="*/ 3166955 h 6301997"/>
                    <a:gd name="connsiteX287" fmla="*/ 4832038 w 6843534"/>
                    <a:gd name="connsiteY287" fmla="*/ 3166955 h 6301997"/>
                    <a:gd name="connsiteX288" fmla="*/ 4832038 w 6843534"/>
                    <a:gd name="connsiteY288" fmla="*/ 3038327 h 6301997"/>
                    <a:gd name="connsiteX289" fmla="*/ 2858613 w 6843534"/>
                    <a:gd name="connsiteY289" fmla="*/ 3038327 h 6301997"/>
                    <a:gd name="connsiteX290" fmla="*/ 4662566 w 6843534"/>
                    <a:gd name="connsiteY290" fmla="*/ 2309432 h 6301997"/>
                    <a:gd name="connsiteX291" fmla="*/ 4755408 w 6843534"/>
                    <a:gd name="connsiteY291" fmla="*/ 2403025 h 6301997"/>
                    <a:gd name="connsiteX292" fmla="*/ 6024472 w 6843534"/>
                    <a:gd name="connsiteY292" fmla="*/ 2403025 h 6301997"/>
                    <a:gd name="connsiteX293" fmla="*/ 6024472 w 6843534"/>
                    <a:gd name="connsiteY293" fmla="*/ 3046167 h 6301997"/>
                    <a:gd name="connsiteX294" fmla="*/ 6117254 w 6843534"/>
                    <a:gd name="connsiteY294" fmla="*/ 3139575 h 6301997"/>
                    <a:gd name="connsiteX295" fmla="*/ 6117254 w 6843534"/>
                    <a:gd name="connsiteY295" fmla="*/ 2309187 h 6301997"/>
                    <a:gd name="connsiteX296" fmla="*/ 4662566 w 6843534"/>
                    <a:gd name="connsiteY296" fmla="*/ 2309187 h 6301997"/>
                    <a:gd name="connsiteX297" fmla="*/ 1906997 w 6843534"/>
                    <a:gd name="connsiteY297" fmla="*/ 2049296 h 6301997"/>
                    <a:gd name="connsiteX298" fmla="*/ 1815551 w 6843534"/>
                    <a:gd name="connsiteY298" fmla="*/ 2141664 h 6301997"/>
                    <a:gd name="connsiteX299" fmla="*/ 1929949 w 6843534"/>
                    <a:gd name="connsiteY299" fmla="*/ 2256266 h 6301997"/>
                    <a:gd name="connsiteX300" fmla="*/ 2065417 w 6843534"/>
                    <a:gd name="connsiteY300" fmla="*/ 2391938 h 6301997"/>
                    <a:gd name="connsiteX301" fmla="*/ 2193963 w 6843534"/>
                    <a:gd name="connsiteY301" fmla="*/ 2520566 h 6301997"/>
                    <a:gd name="connsiteX302" fmla="*/ 2329067 w 6843534"/>
                    <a:gd name="connsiteY302" fmla="*/ 2656178 h 6301997"/>
                    <a:gd name="connsiteX303" fmla="*/ 2466842 w 6843534"/>
                    <a:gd name="connsiteY303" fmla="*/ 2794178 h 6301997"/>
                    <a:gd name="connsiteX304" fmla="*/ 2602310 w 6843534"/>
                    <a:gd name="connsiteY304" fmla="*/ 2929850 h 6301997"/>
                    <a:gd name="connsiteX305" fmla="*/ 2738507 w 6843534"/>
                    <a:gd name="connsiteY305" fmla="*/ 3066564 h 6301997"/>
                    <a:gd name="connsiteX306" fmla="*/ 2738507 w 6843534"/>
                    <a:gd name="connsiteY306" fmla="*/ 2888934 h 6301997"/>
                    <a:gd name="connsiteX307" fmla="*/ 1906997 w 6843534"/>
                    <a:gd name="connsiteY307" fmla="*/ 2049296 h 6301997"/>
                    <a:gd name="connsiteX308" fmla="*/ 4866406 w 6843534"/>
                    <a:gd name="connsiteY308" fmla="*/ 2514809 h 6301997"/>
                    <a:gd name="connsiteX309" fmla="*/ 4955605 w 6843534"/>
                    <a:gd name="connsiteY309" fmla="*/ 2606319 h 6301997"/>
                    <a:gd name="connsiteX310" fmla="*/ 5826401 w 6843534"/>
                    <a:gd name="connsiteY310" fmla="*/ 2606319 h 6301997"/>
                    <a:gd name="connsiteX311" fmla="*/ 5826401 w 6843534"/>
                    <a:gd name="connsiteY311" fmla="*/ 2846058 h 6301997"/>
                    <a:gd name="connsiteX312" fmla="*/ 5913475 w 6843534"/>
                    <a:gd name="connsiteY312" fmla="*/ 2933709 h 6301997"/>
                    <a:gd name="connsiteX313" fmla="*/ 5913475 w 6843534"/>
                    <a:gd name="connsiteY313" fmla="*/ 2514748 h 6301997"/>
                    <a:gd name="connsiteX314" fmla="*/ 4866406 w 6843534"/>
                    <a:gd name="connsiteY314" fmla="*/ 2514748 h 6301997"/>
                    <a:gd name="connsiteX315" fmla="*/ 2858613 w 6843534"/>
                    <a:gd name="connsiteY315" fmla="*/ 2789584 h 6301997"/>
                    <a:gd name="connsiteX316" fmla="*/ 2858613 w 6843534"/>
                    <a:gd name="connsiteY316" fmla="*/ 2926359 h 6301997"/>
                    <a:gd name="connsiteX317" fmla="*/ 4790262 w 6843534"/>
                    <a:gd name="connsiteY317" fmla="*/ 2926359 h 6301997"/>
                    <a:gd name="connsiteX318" fmla="*/ 4656676 w 6843534"/>
                    <a:gd name="connsiteY318" fmla="*/ 2789584 h 6301997"/>
                    <a:gd name="connsiteX319" fmla="*/ 2858613 w 6843534"/>
                    <a:gd name="connsiteY319" fmla="*/ 2789584 h 6301997"/>
                    <a:gd name="connsiteX320" fmla="*/ 5702834 w 6843534"/>
                    <a:gd name="connsiteY320" fmla="*/ 2722207 h 6301997"/>
                    <a:gd name="connsiteX321" fmla="*/ 5716193 w 6843534"/>
                    <a:gd name="connsiteY321" fmla="*/ 2735621 h 6301997"/>
                    <a:gd name="connsiteX322" fmla="*/ 5716193 w 6843534"/>
                    <a:gd name="connsiteY322" fmla="*/ 2722207 h 6301997"/>
                    <a:gd name="connsiteX323" fmla="*/ 5702834 w 6843534"/>
                    <a:gd name="connsiteY323" fmla="*/ 2722207 h 6301997"/>
                    <a:gd name="connsiteX324" fmla="*/ 2068575 w 6843534"/>
                    <a:gd name="connsiteY324" fmla="*/ 1886306 h 6301997"/>
                    <a:gd name="connsiteX325" fmla="*/ 1987937 w 6843534"/>
                    <a:gd name="connsiteY325" fmla="*/ 1967586 h 6301997"/>
                    <a:gd name="connsiteX326" fmla="*/ 2173804 w 6843534"/>
                    <a:gd name="connsiteY326" fmla="*/ 2154894 h 6301997"/>
                    <a:gd name="connsiteX327" fmla="*/ 2172407 w 6843534"/>
                    <a:gd name="connsiteY327" fmla="*/ 2156242 h 6301997"/>
                    <a:gd name="connsiteX328" fmla="*/ 2738507 w 6843534"/>
                    <a:gd name="connsiteY328" fmla="*/ 2728148 h 6301997"/>
                    <a:gd name="connsiteX329" fmla="*/ 2738507 w 6843534"/>
                    <a:gd name="connsiteY329" fmla="*/ 2559216 h 6301997"/>
                    <a:gd name="connsiteX330" fmla="*/ 2068575 w 6843534"/>
                    <a:gd name="connsiteY330" fmla="*/ 1886306 h 6301997"/>
                    <a:gd name="connsiteX331" fmla="*/ 2858613 w 6843534"/>
                    <a:gd name="connsiteY331" fmla="*/ 2567669 h 6301997"/>
                    <a:gd name="connsiteX332" fmla="*/ 2858613 w 6843534"/>
                    <a:gd name="connsiteY332" fmla="*/ 2677922 h 6301997"/>
                    <a:gd name="connsiteX333" fmla="*/ 4547986 w 6843534"/>
                    <a:gd name="connsiteY333" fmla="*/ 2677922 h 6301997"/>
                    <a:gd name="connsiteX334" fmla="*/ 4440753 w 6843534"/>
                    <a:gd name="connsiteY334" fmla="*/ 2567669 h 6301997"/>
                    <a:gd name="connsiteX335" fmla="*/ 2858613 w 6843534"/>
                    <a:gd name="connsiteY335" fmla="*/ 2567669 h 6301997"/>
                    <a:gd name="connsiteX336" fmla="*/ 2858613 w 6843534"/>
                    <a:gd name="connsiteY336" fmla="*/ 2337608 h 6301997"/>
                    <a:gd name="connsiteX337" fmla="*/ 2858613 w 6843534"/>
                    <a:gd name="connsiteY337" fmla="*/ 2455701 h 6301997"/>
                    <a:gd name="connsiteX338" fmla="*/ 4331456 w 6843534"/>
                    <a:gd name="connsiteY338" fmla="*/ 2455701 h 6301997"/>
                    <a:gd name="connsiteX339" fmla="*/ 4216086 w 6843534"/>
                    <a:gd name="connsiteY339" fmla="*/ 2337608 h 6301997"/>
                    <a:gd name="connsiteX340" fmla="*/ 2858613 w 6843534"/>
                    <a:gd name="connsiteY340" fmla="*/ 2337608 h 6301997"/>
                    <a:gd name="connsiteX341" fmla="*/ 2230942 w 6843534"/>
                    <a:gd name="connsiteY341" fmla="*/ 1722580 h 6301997"/>
                    <a:gd name="connsiteX342" fmla="*/ 2148301 w 6843534"/>
                    <a:gd name="connsiteY342" fmla="*/ 1805882 h 6301997"/>
                    <a:gd name="connsiteX343" fmla="*/ 2738507 w 6843534"/>
                    <a:gd name="connsiteY343" fmla="*/ 2398921 h 6301997"/>
                    <a:gd name="connsiteX344" fmla="*/ 2738507 w 6843534"/>
                    <a:gd name="connsiteY344" fmla="*/ 2234031 h 6301997"/>
                    <a:gd name="connsiteX345" fmla="*/ 2231003 w 6843534"/>
                    <a:gd name="connsiteY345" fmla="*/ 1722580 h 6301997"/>
                    <a:gd name="connsiteX346" fmla="*/ 2858673 w 6843534"/>
                    <a:gd name="connsiteY346" fmla="*/ 2104545 h 6301997"/>
                    <a:gd name="connsiteX347" fmla="*/ 2858673 w 6843534"/>
                    <a:gd name="connsiteY347" fmla="*/ 2225640 h 6301997"/>
                    <a:gd name="connsiteX348" fmla="*/ 4107153 w 6843534"/>
                    <a:gd name="connsiteY348" fmla="*/ 2225640 h 6301997"/>
                    <a:gd name="connsiteX349" fmla="*/ 3989355 w 6843534"/>
                    <a:gd name="connsiteY349" fmla="*/ 2104545 h 6301997"/>
                    <a:gd name="connsiteX350" fmla="*/ 2858613 w 6843534"/>
                    <a:gd name="connsiteY350" fmla="*/ 2104545 h 6301997"/>
                    <a:gd name="connsiteX351" fmla="*/ 2384991 w 6843534"/>
                    <a:gd name="connsiteY351" fmla="*/ 1567062 h 6301997"/>
                    <a:gd name="connsiteX352" fmla="*/ 2310486 w 6843534"/>
                    <a:gd name="connsiteY352" fmla="*/ 1642157 h 6301997"/>
                    <a:gd name="connsiteX353" fmla="*/ 2738507 w 6843534"/>
                    <a:gd name="connsiteY353" fmla="*/ 2073246 h 6301997"/>
                    <a:gd name="connsiteX354" fmla="*/ 2738507 w 6843534"/>
                    <a:gd name="connsiteY354" fmla="*/ 1923302 h 6301997"/>
                    <a:gd name="connsiteX355" fmla="*/ 2385234 w 6843534"/>
                    <a:gd name="connsiteY355" fmla="*/ 1567062 h 6301997"/>
                    <a:gd name="connsiteX356" fmla="*/ 2858856 w 6843534"/>
                    <a:gd name="connsiteY356" fmla="*/ 1877485 h 6301997"/>
                    <a:gd name="connsiteX357" fmla="*/ 2858856 w 6843534"/>
                    <a:gd name="connsiteY357" fmla="*/ 1995824 h 6301997"/>
                    <a:gd name="connsiteX358" fmla="*/ 3883154 w 6843534"/>
                    <a:gd name="connsiteY358" fmla="*/ 1995824 h 6301997"/>
                    <a:gd name="connsiteX359" fmla="*/ 3767785 w 6843534"/>
                    <a:gd name="connsiteY359" fmla="*/ 1877485 h 6301997"/>
                    <a:gd name="connsiteX360" fmla="*/ 2858613 w 6843534"/>
                    <a:gd name="connsiteY360" fmla="*/ 1877485 h 6301997"/>
                    <a:gd name="connsiteX361" fmla="*/ 4363030 w 6843534"/>
                    <a:gd name="connsiteY361" fmla="*/ 1643198 h 6301997"/>
                    <a:gd name="connsiteX362" fmla="*/ 4232238 w 6843534"/>
                    <a:gd name="connsiteY362" fmla="*/ 1776665 h 6301997"/>
                    <a:gd name="connsiteX363" fmla="*/ 4494916 w 6843534"/>
                    <a:gd name="connsiteY363" fmla="*/ 1776665 h 6301997"/>
                    <a:gd name="connsiteX364" fmla="*/ 4362848 w 6843534"/>
                    <a:gd name="connsiteY364" fmla="*/ 1643198 h 6301997"/>
                    <a:gd name="connsiteX365" fmla="*/ 4023662 w 6843534"/>
                    <a:gd name="connsiteY365" fmla="*/ 1300189 h 6301997"/>
                    <a:gd name="connsiteX366" fmla="*/ 3562670 w 6843534"/>
                    <a:gd name="connsiteY366" fmla="*/ 1768641 h 6301997"/>
                    <a:gd name="connsiteX367" fmla="*/ 3745925 w 6843534"/>
                    <a:gd name="connsiteY367" fmla="*/ 1768641 h 6301997"/>
                    <a:gd name="connsiteX368" fmla="*/ 4115350 w 6843534"/>
                    <a:gd name="connsiteY368" fmla="*/ 1392801 h 6301997"/>
                    <a:gd name="connsiteX369" fmla="*/ 4023662 w 6843534"/>
                    <a:gd name="connsiteY369" fmla="*/ 1300189 h 6301997"/>
                    <a:gd name="connsiteX370" fmla="*/ 3849697 w 6843534"/>
                    <a:gd name="connsiteY370" fmla="*/ 1124274 h 6301997"/>
                    <a:gd name="connsiteX371" fmla="*/ 3213890 w 6843534"/>
                    <a:gd name="connsiteY371" fmla="*/ 1768825 h 6301997"/>
                    <a:gd name="connsiteX372" fmla="*/ 3403946 w 6843534"/>
                    <a:gd name="connsiteY372" fmla="*/ 1768825 h 6301997"/>
                    <a:gd name="connsiteX373" fmla="*/ 3944361 w 6843534"/>
                    <a:gd name="connsiteY373" fmla="*/ 1219888 h 6301997"/>
                    <a:gd name="connsiteX374" fmla="*/ 3849697 w 6843534"/>
                    <a:gd name="connsiteY374" fmla="*/ 1124274 h 6301997"/>
                    <a:gd name="connsiteX375" fmla="*/ 3680043 w 6843534"/>
                    <a:gd name="connsiteY375" fmla="*/ 952769 h 6301997"/>
                    <a:gd name="connsiteX376" fmla="*/ 2874339 w 6843534"/>
                    <a:gd name="connsiteY376" fmla="*/ 1768825 h 6301997"/>
                    <a:gd name="connsiteX377" fmla="*/ 3054801 w 6843534"/>
                    <a:gd name="connsiteY377" fmla="*/ 1768825 h 6301997"/>
                    <a:gd name="connsiteX378" fmla="*/ 3769971 w 6843534"/>
                    <a:gd name="connsiteY378" fmla="*/ 1043728 h 6301997"/>
                    <a:gd name="connsiteX379" fmla="*/ 3679982 w 6843534"/>
                    <a:gd name="connsiteY379" fmla="*/ 952769 h 6301997"/>
                    <a:gd name="connsiteX380" fmla="*/ 3508689 w 6843534"/>
                    <a:gd name="connsiteY380" fmla="*/ 779611 h 6301997"/>
                    <a:gd name="connsiteX381" fmla="*/ 2638439 w 6843534"/>
                    <a:gd name="connsiteY381" fmla="*/ 1661635 h 6301997"/>
                    <a:gd name="connsiteX382" fmla="*/ 2729945 w 6843534"/>
                    <a:gd name="connsiteY382" fmla="*/ 1753880 h 6301997"/>
                    <a:gd name="connsiteX383" fmla="*/ 3600317 w 6843534"/>
                    <a:gd name="connsiteY383" fmla="*/ 872285 h 6301997"/>
                    <a:gd name="connsiteX384" fmla="*/ 3508689 w 6843534"/>
                    <a:gd name="connsiteY384" fmla="*/ 779611 h 6301997"/>
                    <a:gd name="connsiteX385" fmla="*/ 2894984 w 6843534"/>
                    <a:gd name="connsiteY385" fmla="*/ 1052977 h 6301997"/>
                    <a:gd name="connsiteX386" fmla="*/ 2464899 w 6843534"/>
                    <a:gd name="connsiteY386" fmla="*/ 1486639 h 6301997"/>
                    <a:gd name="connsiteX387" fmla="*/ 2558652 w 6843534"/>
                    <a:gd name="connsiteY387" fmla="*/ 1581211 h 6301997"/>
                    <a:gd name="connsiteX388" fmla="*/ 3429023 w 6843534"/>
                    <a:gd name="connsiteY388" fmla="*/ 699188 h 6301997"/>
                    <a:gd name="connsiteX389" fmla="*/ 3335696 w 6843534"/>
                    <a:gd name="connsiteY389" fmla="*/ 604738 h 6301997"/>
                    <a:gd name="connsiteX390" fmla="*/ 2944958 w 6843534"/>
                    <a:gd name="connsiteY390" fmla="*/ 1001954 h 6301997"/>
                    <a:gd name="connsiteX391" fmla="*/ 2944958 w 6843534"/>
                    <a:gd name="connsiteY391" fmla="*/ 1001954 h 6301997"/>
                    <a:gd name="connsiteX392" fmla="*/ 2896381 w 6843534"/>
                    <a:gd name="connsiteY392" fmla="*/ 1050956 h 6301997"/>
                    <a:gd name="connsiteX393" fmla="*/ 2894863 w 6843534"/>
                    <a:gd name="connsiteY393" fmla="*/ 1052548 h 6301997"/>
                    <a:gd name="connsiteX394" fmla="*/ 2894863 w 6843534"/>
                    <a:gd name="connsiteY394" fmla="*/ 1052548 h 6301997"/>
                    <a:gd name="connsiteX395" fmla="*/ 5433902 w 6843534"/>
                    <a:gd name="connsiteY395" fmla="*/ 1454543 h 6301997"/>
                    <a:gd name="connsiteX396" fmla="*/ 5278882 w 6843534"/>
                    <a:gd name="connsiteY396" fmla="*/ 1556711 h 6301997"/>
                    <a:gd name="connsiteX397" fmla="*/ 6729684 w 6843534"/>
                    <a:gd name="connsiteY397" fmla="*/ 1556711 h 6301997"/>
                    <a:gd name="connsiteX398" fmla="*/ 6729684 w 6843534"/>
                    <a:gd name="connsiteY398" fmla="*/ 1454543 h 6301997"/>
                    <a:gd name="connsiteX399" fmla="*/ 5433902 w 6843534"/>
                    <a:gd name="connsiteY399" fmla="*/ 1454543 h 6301997"/>
                    <a:gd name="connsiteX400" fmla="*/ 5744671 w 6843534"/>
                    <a:gd name="connsiteY400" fmla="*/ 1226932 h 6301997"/>
                    <a:gd name="connsiteX401" fmla="*/ 5588012 w 6843534"/>
                    <a:gd name="connsiteY401" fmla="*/ 1345821 h 6301997"/>
                    <a:gd name="connsiteX402" fmla="*/ 6729562 w 6843534"/>
                    <a:gd name="connsiteY402" fmla="*/ 1345821 h 6301997"/>
                    <a:gd name="connsiteX403" fmla="*/ 6729562 w 6843534"/>
                    <a:gd name="connsiteY403" fmla="*/ 1226932 h 6301997"/>
                    <a:gd name="connsiteX404" fmla="*/ 5744671 w 6843534"/>
                    <a:gd name="connsiteY404" fmla="*/ 1226932 h 6301997"/>
                    <a:gd name="connsiteX405" fmla="*/ 6009717 w 6843534"/>
                    <a:gd name="connsiteY405" fmla="*/ 998157 h 6301997"/>
                    <a:gd name="connsiteX406" fmla="*/ 5876131 w 6843534"/>
                    <a:gd name="connsiteY406" fmla="*/ 1118271 h 6301997"/>
                    <a:gd name="connsiteX407" fmla="*/ 6729684 w 6843534"/>
                    <a:gd name="connsiteY407" fmla="*/ 1118271 h 6301997"/>
                    <a:gd name="connsiteX408" fmla="*/ 6729684 w 6843534"/>
                    <a:gd name="connsiteY408" fmla="*/ 998157 h 6301997"/>
                    <a:gd name="connsiteX409" fmla="*/ 6009717 w 6843534"/>
                    <a:gd name="connsiteY409" fmla="*/ 998157 h 6301997"/>
                    <a:gd name="connsiteX410" fmla="*/ 3164403 w 6843534"/>
                    <a:gd name="connsiteY410" fmla="*/ 431640 h 6301997"/>
                    <a:gd name="connsiteX411" fmla="*/ 2779554 w 6843534"/>
                    <a:gd name="connsiteY411" fmla="*/ 823651 h 6301997"/>
                    <a:gd name="connsiteX412" fmla="*/ 2871000 w 6843534"/>
                    <a:gd name="connsiteY412" fmla="*/ 916018 h 6301997"/>
                    <a:gd name="connsiteX413" fmla="*/ 3255969 w 6843534"/>
                    <a:gd name="connsiteY413" fmla="*/ 524375 h 6301997"/>
                    <a:gd name="connsiteX414" fmla="*/ 3164403 w 6843534"/>
                    <a:gd name="connsiteY414" fmla="*/ 431640 h 6301997"/>
                    <a:gd name="connsiteX415" fmla="*/ 6217807 w 6843534"/>
                    <a:gd name="connsiteY415" fmla="*/ 780346 h 6301997"/>
                    <a:gd name="connsiteX416" fmla="*/ 6118893 w 6843534"/>
                    <a:gd name="connsiteY416" fmla="*/ 889496 h 6301997"/>
                    <a:gd name="connsiteX417" fmla="*/ 6729684 w 6843534"/>
                    <a:gd name="connsiteY417" fmla="*/ 889496 h 6301997"/>
                    <a:gd name="connsiteX418" fmla="*/ 6729684 w 6843534"/>
                    <a:gd name="connsiteY418" fmla="*/ 780346 h 6301997"/>
                    <a:gd name="connsiteX419" fmla="*/ 6217807 w 6843534"/>
                    <a:gd name="connsiteY419" fmla="*/ 780346 h 6301997"/>
                    <a:gd name="connsiteX420" fmla="*/ 2990195 w 6843534"/>
                    <a:gd name="connsiteY420" fmla="*/ 255542 h 6301997"/>
                    <a:gd name="connsiteX421" fmla="*/ 2604921 w 6843534"/>
                    <a:gd name="connsiteY421" fmla="*/ 647124 h 6301997"/>
                    <a:gd name="connsiteX422" fmla="*/ 2699646 w 6843534"/>
                    <a:gd name="connsiteY422" fmla="*/ 742860 h 6301997"/>
                    <a:gd name="connsiteX423" fmla="*/ 3084494 w 6843534"/>
                    <a:gd name="connsiteY423" fmla="*/ 350849 h 6301997"/>
                    <a:gd name="connsiteX424" fmla="*/ 2989952 w 6843534"/>
                    <a:gd name="connsiteY424" fmla="*/ 255297 h 6301997"/>
                    <a:gd name="connsiteX425" fmla="*/ 6399970 w 6843534"/>
                    <a:gd name="connsiteY425" fmla="*/ 550101 h 6301997"/>
                    <a:gd name="connsiteX426" fmla="*/ 6306096 w 6843534"/>
                    <a:gd name="connsiteY426" fmla="*/ 671686 h 6301997"/>
                    <a:gd name="connsiteX427" fmla="*/ 6729501 w 6843534"/>
                    <a:gd name="connsiteY427" fmla="*/ 671686 h 6301997"/>
                    <a:gd name="connsiteX428" fmla="*/ 6729501 w 6843534"/>
                    <a:gd name="connsiteY428" fmla="*/ 550101 h 6301997"/>
                    <a:gd name="connsiteX429" fmla="*/ 6399970 w 6843534"/>
                    <a:gd name="connsiteY429" fmla="*/ 550101 h 6301997"/>
                    <a:gd name="connsiteX430" fmla="*/ 2818901 w 6843534"/>
                    <a:gd name="connsiteY430" fmla="*/ 82383 h 6301997"/>
                    <a:gd name="connsiteX431" fmla="*/ 2434053 w 6843534"/>
                    <a:gd name="connsiteY431" fmla="*/ 474394 h 6301997"/>
                    <a:gd name="connsiteX432" fmla="*/ 2525499 w 6843534"/>
                    <a:gd name="connsiteY432" fmla="*/ 566761 h 6301997"/>
                    <a:gd name="connsiteX433" fmla="*/ 2910529 w 6843534"/>
                    <a:gd name="connsiteY433" fmla="*/ 175118 h 6301997"/>
                    <a:gd name="connsiteX434" fmla="*/ 2818901 w 6843534"/>
                    <a:gd name="connsiteY434" fmla="*/ 82383 h 6301997"/>
                    <a:gd name="connsiteX435" fmla="*/ 6545699 w 6843534"/>
                    <a:gd name="connsiteY435" fmla="*/ 349134 h 6301997"/>
                    <a:gd name="connsiteX436" fmla="*/ 6480303 w 6843534"/>
                    <a:gd name="connsiteY436" fmla="*/ 441441 h 6301997"/>
                    <a:gd name="connsiteX437" fmla="*/ 6729258 w 6843534"/>
                    <a:gd name="connsiteY437" fmla="*/ 441441 h 6301997"/>
                    <a:gd name="connsiteX438" fmla="*/ 6729258 w 6843534"/>
                    <a:gd name="connsiteY438" fmla="*/ 349134 h 6301997"/>
                    <a:gd name="connsiteX439" fmla="*/ 6545699 w 6843534"/>
                    <a:gd name="connsiteY439" fmla="*/ 349134 h 6301997"/>
                    <a:gd name="connsiteX440" fmla="*/ 6729562 w 6843534"/>
                    <a:gd name="connsiteY440" fmla="*/ 69398 h 6301997"/>
                    <a:gd name="connsiteX441" fmla="*/ 6619718 w 6843534"/>
                    <a:gd name="connsiteY441" fmla="*/ 240413 h 6301997"/>
                    <a:gd name="connsiteX442" fmla="*/ 6729562 w 6843534"/>
                    <a:gd name="connsiteY442" fmla="*/ 240413 h 6301997"/>
                    <a:gd name="connsiteX443" fmla="*/ 6729562 w 6843534"/>
                    <a:gd name="connsiteY443" fmla="*/ 69398 h 6301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</a:cxnLst>
                  <a:rect l="l" t="t" r="r" b="b"/>
                  <a:pathLst>
                    <a:path w="6843534" h="6301997">
                      <a:moveTo>
                        <a:pt x="6840317" y="6301753"/>
                      </a:moveTo>
                      <a:lnTo>
                        <a:pt x="6729744" y="6301753"/>
                      </a:lnTo>
                      <a:lnTo>
                        <a:pt x="6729744" y="4551365"/>
                      </a:lnTo>
                      <a:lnTo>
                        <a:pt x="4029491" y="1822114"/>
                      </a:lnTo>
                      <a:lnTo>
                        <a:pt x="4283365" y="1562652"/>
                      </a:lnTo>
                      <a:lnTo>
                        <a:pt x="4195138" y="1473531"/>
                      </a:lnTo>
                      <a:lnTo>
                        <a:pt x="3874714" y="1799512"/>
                      </a:lnTo>
                      <a:lnTo>
                        <a:pt x="6529730" y="4522577"/>
                      </a:lnTo>
                      <a:lnTo>
                        <a:pt x="6529730" y="4515716"/>
                      </a:lnTo>
                      <a:lnTo>
                        <a:pt x="6640241" y="4626337"/>
                      </a:lnTo>
                      <a:lnTo>
                        <a:pt x="6640241" y="6301753"/>
                      </a:lnTo>
                      <a:lnTo>
                        <a:pt x="4304010" y="6301753"/>
                      </a:lnTo>
                      <a:lnTo>
                        <a:pt x="4107943" y="6090496"/>
                      </a:lnTo>
                      <a:cubicBezTo>
                        <a:pt x="4092459" y="6109607"/>
                        <a:pt x="4077582" y="6128901"/>
                        <a:pt x="4062766" y="6148256"/>
                      </a:cubicBezTo>
                      <a:cubicBezTo>
                        <a:pt x="4054447" y="6159282"/>
                        <a:pt x="4046372" y="6170368"/>
                        <a:pt x="4038174" y="6181455"/>
                      </a:cubicBezTo>
                      <a:lnTo>
                        <a:pt x="4151904" y="6301753"/>
                      </a:lnTo>
                      <a:lnTo>
                        <a:pt x="3978668" y="6301753"/>
                      </a:lnTo>
                      <a:lnTo>
                        <a:pt x="3963184" y="6285399"/>
                      </a:lnTo>
                      <a:lnTo>
                        <a:pt x="3951708" y="6301753"/>
                      </a:lnTo>
                      <a:lnTo>
                        <a:pt x="3799238" y="6301753"/>
                      </a:lnTo>
                      <a:cubicBezTo>
                        <a:pt x="3850668" y="6225801"/>
                        <a:pt x="3905257" y="6148624"/>
                        <a:pt x="3963184" y="6071998"/>
                      </a:cubicBezTo>
                      <a:cubicBezTo>
                        <a:pt x="4160891" y="5808616"/>
                        <a:pt x="4452837" y="5544070"/>
                        <a:pt x="4832098" y="5283322"/>
                      </a:cubicBezTo>
                      <a:lnTo>
                        <a:pt x="4832098" y="4820015"/>
                      </a:lnTo>
                      <a:cubicBezTo>
                        <a:pt x="4468988" y="5040949"/>
                        <a:pt x="3986197" y="5381018"/>
                        <a:pt x="3689637" y="5775540"/>
                      </a:cubicBezTo>
                      <a:cubicBezTo>
                        <a:pt x="3563326" y="5944533"/>
                        <a:pt x="3445892" y="6120099"/>
                        <a:pt x="3337821" y="6301508"/>
                      </a:cubicBezTo>
                      <a:lnTo>
                        <a:pt x="3192091" y="6301508"/>
                      </a:lnTo>
                      <a:cubicBezTo>
                        <a:pt x="3312925" y="6093148"/>
                        <a:pt x="3445679" y="5892065"/>
                        <a:pt x="3589691" y="5699282"/>
                      </a:cubicBezTo>
                      <a:cubicBezTo>
                        <a:pt x="3816726" y="5397066"/>
                        <a:pt x="4167752" y="5092891"/>
                        <a:pt x="4633056" y="4794656"/>
                      </a:cubicBezTo>
                      <a:cubicBezTo>
                        <a:pt x="4702885" y="4749881"/>
                        <a:pt x="4769374" y="4709272"/>
                        <a:pt x="4831856" y="4672153"/>
                      </a:cubicBezTo>
                      <a:lnTo>
                        <a:pt x="4831856" y="4226854"/>
                      </a:lnTo>
                      <a:cubicBezTo>
                        <a:pt x="4551751" y="4372265"/>
                        <a:pt x="3729652" y="4830244"/>
                        <a:pt x="3299688" y="5402885"/>
                      </a:cubicBezTo>
                      <a:cubicBezTo>
                        <a:pt x="3052858" y="5731500"/>
                        <a:pt x="2863956" y="6062443"/>
                        <a:pt x="2740571" y="6301692"/>
                      </a:cubicBezTo>
                      <a:lnTo>
                        <a:pt x="2600003" y="6301692"/>
                      </a:lnTo>
                      <a:cubicBezTo>
                        <a:pt x="2724663" y="6054235"/>
                        <a:pt x="2927895" y="5688746"/>
                        <a:pt x="3199924" y="5326627"/>
                      </a:cubicBezTo>
                      <a:cubicBezTo>
                        <a:pt x="3427020" y="5024350"/>
                        <a:pt x="3778047" y="4720235"/>
                        <a:pt x="4243350" y="4421940"/>
                      </a:cubicBezTo>
                      <a:cubicBezTo>
                        <a:pt x="4433710" y="4299731"/>
                        <a:pt x="4630135" y="4187407"/>
                        <a:pt x="4831856" y="4085424"/>
                      </a:cubicBezTo>
                      <a:lnTo>
                        <a:pt x="4831856" y="3613418"/>
                      </a:lnTo>
                      <a:cubicBezTo>
                        <a:pt x="4556973" y="3764159"/>
                        <a:pt x="3872103" y="4152800"/>
                        <a:pt x="3383787" y="4539911"/>
                      </a:cubicBezTo>
                      <a:cubicBezTo>
                        <a:pt x="3227127" y="4671969"/>
                        <a:pt x="3084615" y="4812236"/>
                        <a:pt x="2968821" y="4957463"/>
                      </a:cubicBezTo>
                      <a:cubicBezTo>
                        <a:pt x="2517180" y="5525695"/>
                        <a:pt x="2287534" y="6007194"/>
                        <a:pt x="2218737" y="6164121"/>
                      </a:cubicBezTo>
                      <a:cubicBezTo>
                        <a:pt x="2213151" y="6176983"/>
                        <a:pt x="2205196" y="6195420"/>
                        <a:pt x="2197485" y="6213551"/>
                      </a:cubicBezTo>
                      <a:lnTo>
                        <a:pt x="2285044" y="6301875"/>
                      </a:lnTo>
                      <a:lnTo>
                        <a:pt x="2124863" y="6301875"/>
                      </a:lnTo>
                      <a:lnTo>
                        <a:pt x="1965410" y="6141396"/>
                      </a:lnTo>
                      <a:lnTo>
                        <a:pt x="1962131" y="6137905"/>
                      </a:lnTo>
                      <a:cubicBezTo>
                        <a:pt x="1998564" y="6121612"/>
                        <a:pt x="2034996" y="6104155"/>
                        <a:pt x="2070093" y="6085167"/>
                      </a:cubicBezTo>
                      <a:lnTo>
                        <a:pt x="2113204" y="6128594"/>
                      </a:lnTo>
                      <a:cubicBezTo>
                        <a:pt x="2121523" y="6109545"/>
                        <a:pt x="2132514" y="6084248"/>
                        <a:pt x="2133850" y="6081308"/>
                      </a:cubicBezTo>
                      <a:cubicBezTo>
                        <a:pt x="2155588" y="6033409"/>
                        <a:pt x="2186312" y="5968728"/>
                        <a:pt x="2226995" y="5889958"/>
                      </a:cubicBezTo>
                      <a:cubicBezTo>
                        <a:pt x="2146844" y="5952937"/>
                        <a:pt x="2060444" y="6007372"/>
                        <a:pt x="1969175" y="6052397"/>
                      </a:cubicBezTo>
                      <a:lnTo>
                        <a:pt x="1873114" y="6095274"/>
                      </a:lnTo>
                      <a:cubicBezTo>
                        <a:pt x="1624226" y="6195359"/>
                        <a:pt x="1352901" y="6224637"/>
                        <a:pt x="1088663" y="6179923"/>
                      </a:cubicBezTo>
                      <a:lnTo>
                        <a:pt x="7226" y="6179923"/>
                      </a:lnTo>
                      <a:cubicBezTo>
                        <a:pt x="2621" y="6162773"/>
                        <a:pt x="193" y="6145132"/>
                        <a:pt x="0" y="6127370"/>
                      </a:cubicBezTo>
                      <a:cubicBezTo>
                        <a:pt x="0" y="6125716"/>
                        <a:pt x="0" y="6124797"/>
                        <a:pt x="0" y="6124797"/>
                      </a:cubicBezTo>
                      <a:lnTo>
                        <a:pt x="0" y="6123694"/>
                      </a:lnTo>
                      <a:lnTo>
                        <a:pt x="0" y="6123694"/>
                      </a:lnTo>
                      <a:lnTo>
                        <a:pt x="0" y="6074019"/>
                      </a:lnTo>
                      <a:lnTo>
                        <a:pt x="738365" y="6074019"/>
                      </a:lnTo>
                      <a:cubicBezTo>
                        <a:pt x="680109" y="6048208"/>
                        <a:pt x="623584" y="6018599"/>
                        <a:pt x="569136" y="5985388"/>
                      </a:cubicBezTo>
                      <a:lnTo>
                        <a:pt x="0" y="5985388"/>
                      </a:lnTo>
                      <a:lnTo>
                        <a:pt x="0" y="5880036"/>
                      </a:lnTo>
                      <a:lnTo>
                        <a:pt x="419459" y="5880036"/>
                      </a:lnTo>
                      <a:cubicBezTo>
                        <a:pt x="384362" y="5851982"/>
                        <a:pt x="350582" y="5822441"/>
                        <a:pt x="318116" y="5791404"/>
                      </a:cubicBezTo>
                      <a:lnTo>
                        <a:pt x="0" y="5791404"/>
                      </a:lnTo>
                      <a:lnTo>
                        <a:pt x="0" y="5686235"/>
                      </a:lnTo>
                      <a:lnTo>
                        <a:pt x="218595" y="5686235"/>
                      </a:lnTo>
                      <a:cubicBezTo>
                        <a:pt x="194003" y="5657570"/>
                        <a:pt x="170018" y="5628107"/>
                        <a:pt x="147855" y="5597604"/>
                      </a:cubicBezTo>
                      <a:lnTo>
                        <a:pt x="0" y="5597604"/>
                      </a:lnTo>
                      <a:lnTo>
                        <a:pt x="0" y="5492129"/>
                      </a:lnTo>
                      <a:lnTo>
                        <a:pt x="76933" y="5492129"/>
                      </a:lnTo>
                      <a:cubicBezTo>
                        <a:pt x="59324" y="5463279"/>
                        <a:pt x="42808" y="5433695"/>
                        <a:pt x="27142" y="5403559"/>
                      </a:cubicBezTo>
                      <a:lnTo>
                        <a:pt x="0" y="5403559"/>
                      </a:lnTo>
                      <a:lnTo>
                        <a:pt x="0" y="5202409"/>
                      </a:lnTo>
                      <a:cubicBezTo>
                        <a:pt x="0" y="5201857"/>
                        <a:pt x="0" y="5201367"/>
                        <a:pt x="0" y="5200816"/>
                      </a:cubicBezTo>
                      <a:lnTo>
                        <a:pt x="0" y="5044502"/>
                      </a:lnTo>
                      <a:cubicBezTo>
                        <a:pt x="129213" y="5572099"/>
                        <a:pt x="552368" y="5974712"/>
                        <a:pt x="1082044" y="6074019"/>
                      </a:cubicBezTo>
                      <a:lnTo>
                        <a:pt x="1088845" y="6074019"/>
                      </a:lnTo>
                      <a:lnTo>
                        <a:pt x="1088845" y="6075244"/>
                      </a:lnTo>
                      <a:cubicBezTo>
                        <a:pt x="1321072" y="6117539"/>
                        <a:pt x="1560202" y="6098269"/>
                        <a:pt x="1782823" y="6019322"/>
                      </a:cubicBezTo>
                      <a:lnTo>
                        <a:pt x="1804014" y="6011604"/>
                      </a:lnTo>
                      <a:cubicBezTo>
                        <a:pt x="2044833" y="5921245"/>
                        <a:pt x="2255734" y="5764625"/>
                        <a:pt x="2412801" y="5559506"/>
                      </a:cubicBezTo>
                      <a:cubicBezTo>
                        <a:pt x="2451723" y="5495375"/>
                        <a:pt x="2495320" y="5426406"/>
                        <a:pt x="2543533" y="5353516"/>
                      </a:cubicBezTo>
                      <a:cubicBezTo>
                        <a:pt x="2645458" y="5156935"/>
                        <a:pt x="2698613" y="4938346"/>
                        <a:pt x="2698431" y="4716499"/>
                      </a:cubicBezTo>
                      <a:cubicBezTo>
                        <a:pt x="2698431" y="3955386"/>
                        <a:pt x="2084423" y="3336071"/>
                        <a:pt x="1329785" y="3336071"/>
                      </a:cubicBezTo>
                      <a:cubicBezTo>
                        <a:pt x="686995" y="3336071"/>
                        <a:pt x="146276" y="3785291"/>
                        <a:pt x="0" y="4388864"/>
                      </a:cubicBezTo>
                      <a:lnTo>
                        <a:pt x="0" y="4084627"/>
                      </a:lnTo>
                      <a:cubicBezTo>
                        <a:pt x="51256" y="3975367"/>
                        <a:pt x="115549" y="3872825"/>
                        <a:pt x="191453" y="3779288"/>
                      </a:cubicBezTo>
                      <a:lnTo>
                        <a:pt x="0" y="3972292"/>
                      </a:lnTo>
                      <a:lnTo>
                        <a:pt x="0" y="3811383"/>
                      </a:lnTo>
                      <a:lnTo>
                        <a:pt x="2790970" y="996258"/>
                      </a:lnTo>
                      <a:lnTo>
                        <a:pt x="1805714" y="184"/>
                      </a:lnTo>
                      <a:lnTo>
                        <a:pt x="1965046" y="184"/>
                      </a:lnTo>
                      <a:lnTo>
                        <a:pt x="2016658" y="52370"/>
                      </a:lnTo>
                      <a:lnTo>
                        <a:pt x="2067907" y="184"/>
                      </a:lnTo>
                      <a:lnTo>
                        <a:pt x="2226631" y="184"/>
                      </a:lnTo>
                      <a:lnTo>
                        <a:pt x="2096324" y="132916"/>
                      </a:lnTo>
                      <a:lnTo>
                        <a:pt x="2187709" y="225284"/>
                      </a:lnTo>
                      <a:lnTo>
                        <a:pt x="2409036" y="184"/>
                      </a:lnTo>
                      <a:lnTo>
                        <a:pt x="2567821" y="184"/>
                      </a:lnTo>
                      <a:lnTo>
                        <a:pt x="2267374" y="305829"/>
                      </a:lnTo>
                      <a:lnTo>
                        <a:pt x="2354387" y="393726"/>
                      </a:lnTo>
                      <a:lnTo>
                        <a:pt x="2739236" y="1715"/>
                      </a:lnTo>
                      <a:lnTo>
                        <a:pt x="2737596" y="0"/>
                      </a:lnTo>
                      <a:lnTo>
                        <a:pt x="2895470" y="0"/>
                      </a:lnTo>
                      <a:lnTo>
                        <a:pt x="4023783" y="1139771"/>
                      </a:lnTo>
                      <a:cubicBezTo>
                        <a:pt x="4525033" y="874367"/>
                        <a:pt x="5185554" y="467411"/>
                        <a:pt x="5564998" y="184"/>
                      </a:cubicBezTo>
                      <a:lnTo>
                        <a:pt x="5707753" y="184"/>
                      </a:lnTo>
                      <a:cubicBezTo>
                        <a:pt x="5690265" y="22438"/>
                        <a:pt x="5672413" y="44897"/>
                        <a:pt x="5654197" y="67561"/>
                      </a:cubicBezTo>
                      <a:cubicBezTo>
                        <a:pt x="5366806" y="422208"/>
                        <a:pt x="4898709" y="782551"/>
                        <a:pt x="4262598" y="1138239"/>
                      </a:cubicBezTo>
                      <a:cubicBezTo>
                        <a:pt x="4208861" y="1168253"/>
                        <a:pt x="4157126" y="1196122"/>
                        <a:pt x="4106242" y="1223134"/>
                      </a:cubicBezTo>
                      <a:lnTo>
                        <a:pt x="4352283" y="1471632"/>
                      </a:lnTo>
                      <a:cubicBezTo>
                        <a:pt x="4850861" y="1205249"/>
                        <a:pt x="5493834" y="803989"/>
                        <a:pt x="5865505" y="344969"/>
                      </a:cubicBezTo>
                      <a:cubicBezTo>
                        <a:pt x="5962233" y="225406"/>
                        <a:pt x="6048882" y="109763"/>
                        <a:pt x="6126058" y="184"/>
                      </a:cubicBezTo>
                      <a:lnTo>
                        <a:pt x="6261708" y="184"/>
                      </a:lnTo>
                      <a:cubicBezTo>
                        <a:pt x="6172935" y="129302"/>
                        <a:pt x="6069709" y="269691"/>
                        <a:pt x="5951425" y="415776"/>
                      </a:cubicBezTo>
                      <a:cubicBezTo>
                        <a:pt x="5664337" y="770668"/>
                        <a:pt x="5196180" y="1131012"/>
                        <a:pt x="4560130" y="1486700"/>
                      </a:cubicBezTo>
                      <a:cubicBezTo>
                        <a:pt x="4517626" y="1510649"/>
                        <a:pt x="4475911" y="1533067"/>
                        <a:pt x="4434924" y="1555057"/>
                      </a:cubicBezTo>
                      <a:lnTo>
                        <a:pt x="4654369" y="1776665"/>
                      </a:lnTo>
                      <a:lnTo>
                        <a:pt x="4681572" y="1776665"/>
                      </a:lnTo>
                      <a:cubicBezTo>
                        <a:pt x="5172317" y="1512732"/>
                        <a:pt x="5793976" y="1121824"/>
                        <a:pt x="6161276" y="674687"/>
                      </a:cubicBezTo>
                      <a:lnTo>
                        <a:pt x="6161276" y="671624"/>
                      </a:lnTo>
                      <a:lnTo>
                        <a:pt x="6163826" y="671624"/>
                      </a:lnTo>
                      <a:cubicBezTo>
                        <a:pt x="6166316" y="668562"/>
                        <a:pt x="6169109" y="665499"/>
                        <a:pt x="6171599" y="662498"/>
                      </a:cubicBezTo>
                      <a:cubicBezTo>
                        <a:pt x="6342163" y="452046"/>
                        <a:pt x="6499187" y="230824"/>
                        <a:pt x="6641759" y="184"/>
                      </a:cubicBezTo>
                      <a:lnTo>
                        <a:pt x="6840256" y="184"/>
                      </a:lnTo>
                      <a:lnTo>
                        <a:pt x="6840256" y="3866755"/>
                      </a:lnTo>
                      <a:lnTo>
                        <a:pt x="6843535" y="3870063"/>
                      </a:lnTo>
                      <a:lnTo>
                        <a:pt x="6840256" y="3873370"/>
                      </a:lnTo>
                      <a:lnTo>
                        <a:pt x="6840256" y="4025090"/>
                      </a:lnTo>
                      <a:lnTo>
                        <a:pt x="5716193" y="2893466"/>
                      </a:lnTo>
                      <a:lnTo>
                        <a:pt x="5716193" y="2892854"/>
                      </a:lnTo>
                      <a:lnTo>
                        <a:pt x="5546175" y="2721901"/>
                      </a:lnTo>
                      <a:lnTo>
                        <a:pt x="5384172" y="2721901"/>
                      </a:lnTo>
                      <a:lnTo>
                        <a:pt x="6840317" y="4176260"/>
                      </a:lnTo>
                      <a:lnTo>
                        <a:pt x="6840317" y="4329389"/>
                      </a:lnTo>
                      <a:lnTo>
                        <a:pt x="5226966" y="2722146"/>
                      </a:lnTo>
                      <a:lnTo>
                        <a:pt x="5070610" y="2722146"/>
                      </a:lnTo>
                      <a:lnTo>
                        <a:pt x="6840317" y="4503895"/>
                      </a:lnTo>
                      <a:lnTo>
                        <a:pt x="6840317" y="6301998"/>
                      </a:lnTo>
                      <a:moveTo>
                        <a:pt x="4275593" y="6086270"/>
                      </a:moveTo>
                      <a:lnTo>
                        <a:pt x="4372746" y="6190888"/>
                      </a:lnTo>
                      <a:lnTo>
                        <a:pt x="6529730" y="6190888"/>
                      </a:lnTo>
                      <a:lnTo>
                        <a:pt x="6529730" y="6086270"/>
                      </a:lnTo>
                      <a:lnTo>
                        <a:pt x="4275593" y="6086270"/>
                      </a:lnTo>
                      <a:moveTo>
                        <a:pt x="4738285" y="5669146"/>
                      </a:moveTo>
                      <a:lnTo>
                        <a:pt x="4738285" y="5828400"/>
                      </a:lnTo>
                      <a:cubicBezTo>
                        <a:pt x="4677564" y="5875258"/>
                        <a:pt x="4617936" y="5924259"/>
                        <a:pt x="4559159" y="5974608"/>
                      </a:cubicBezTo>
                      <a:lnTo>
                        <a:pt x="6529730" y="5974608"/>
                      </a:lnTo>
                      <a:lnTo>
                        <a:pt x="6529730" y="5864723"/>
                      </a:lnTo>
                      <a:lnTo>
                        <a:pt x="4831856" y="5860435"/>
                      </a:lnTo>
                      <a:lnTo>
                        <a:pt x="4831856" y="5437799"/>
                      </a:lnTo>
                      <a:cubicBezTo>
                        <a:pt x="4614840" y="5592091"/>
                        <a:pt x="4391934" y="5774683"/>
                        <a:pt x="4208253" y="5974669"/>
                      </a:cubicBezTo>
                      <a:lnTo>
                        <a:pt x="4368921" y="5974669"/>
                      </a:lnTo>
                      <a:cubicBezTo>
                        <a:pt x="4486409" y="5866070"/>
                        <a:pt x="4609715" y="5764056"/>
                        <a:pt x="4738285" y="5669085"/>
                      </a:cubicBezTo>
                      <a:moveTo>
                        <a:pt x="6390801" y="4588483"/>
                      </a:moveTo>
                      <a:lnTo>
                        <a:pt x="6390801" y="5725804"/>
                      </a:lnTo>
                      <a:lnTo>
                        <a:pt x="6492204" y="5726906"/>
                      </a:lnTo>
                      <a:lnTo>
                        <a:pt x="6487347" y="4688752"/>
                      </a:lnTo>
                      <a:lnTo>
                        <a:pt x="6390801" y="4588422"/>
                      </a:lnTo>
                      <a:moveTo>
                        <a:pt x="6157086" y="4356768"/>
                      </a:moveTo>
                      <a:lnTo>
                        <a:pt x="6157086" y="5723231"/>
                      </a:lnTo>
                      <a:lnTo>
                        <a:pt x="6279803" y="5724518"/>
                      </a:lnTo>
                      <a:lnTo>
                        <a:pt x="6279803" y="4484233"/>
                      </a:lnTo>
                      <a:lnTo>
                        <a:pt x="6157086" y="4356768"/>
                      </a:lnTo>
                      <a:moveTo>
                        <a:pt x="5909224" y="4110292"/>
                      </a:moveTo>
                      <a:lnTo>
                        <a:pt x="5909224" y="5720475"/>
                      </a:lnTo>
                      <a:lnTo>
                        <a:pt x="6046150" y="5722006"/>
                      </a:lnTo>
                      <a:lnTo>
                        <a:pt x="6046150" y="4252579"/>
                      </a:lnTo>
                      <a:lnTo>
                        <a:pt x="5909224" y="4110292"/>
                      </a:lnTo>
                      <a:moveTo>
                        <a:pt x="5675207" y="3878270"/>
                      </a:moveTo>
                      <a:lnTo>
                        <a:pt x="5675207" y="5717902"/>
                      </a:lnTo>
                      <a:lnTo>
                        <a:pt x="5798227" y="5719250"/>
                      </a:lnTo>
                      <a:lnTo>
                        <a:pt x="5798227" y="4006103"/>
                      </a:lnTo>
                      <a:lnTo>
                        <a:pt x="5675207" y="3878270"/>
                      </a:lnTo>
                      <a:moveTo>
                        <a:pt x="5442342" y="3636204"/>
                      </a:moveTo>
                      <a:lnTo>
                        <a:pt x="5442342" y="5715391"/>
                      </a:lnTo>
                      <a:lnTo>
                        <a:pt x="5564209" y="5716738"/>
                      </a:lnTo>
                      <a:lnTo>
                        <a:pt x="5564209" y="3762811"/>
                      </a:lnTo>
                      <a:lnTo>
                        <a:pt x="5442342" y="3636204"/>
                      </a:lnTo>
                      <a:moveTo>
                        <a:pt x="5201524" y="3385991"/>
                      </a:moveTo>
                      <a:lnTo>
                        <a:pt x="5201524" y="5712635"/>
                      </a:lnTo>
                      <a:lnTo>
                        <a:pt x="5331345" y="5714043"/>
                      </a:lnTo>
                      <a:lnTo>
                        <a:pt x="5331345" y="3520928"/>
                      </a:lnTo>
                      <a:lnTo>
                        <a:pt x="5201524" y="3386175"/>
                      </a:lnTo>
                      <a:moveTo>
                        <a:pt x="4967324" y="3142761"/>
                      </a:moveTo>
                      <a:lnTo>
                        <a:pt x="4967324" y="5710184"/>
                      </a:lnTo>
                      <a:lnTo>
                        <a:pt x="5090587" y="5711532"/>
                      </a:lnTo>
                      <a:lnTo>
                        <a:pt x="5090587" y="3270654"/>
                      </a:lnTo>
                      <a:lnTo>
                        <a:pt x="4967324" y="3142577"/>
                      </a:lnTo>
                      <a:moveTo>
                        <a:pt x="2774939" y="4999421"/>
                      </a:moveTo>
                      <a:lnTo>
                        <a:pt x="2772875" y="4999972"/>
                      </a:lnTo>
                      <a:cubicBezTo>
                        <a:pt x="2772875" y="5001013"/>
                        <a:pt x="2772450" y="5001993"/>
                        <a:pt x="2772268" y="5003035"/>
                      </a:cubicBezTo>
                      <a:lnTo>
                        <a:pt x="2774939" y="4999421"/>
                      </a:lnTo>
                      <a:moveTo>
                        <a:pt x="2858370" y="4745716"/>
                      </a:moveTo>
                      <a:lnTo>
                        <a:pt x="2858370" y="4890147"/>
                      </a:lnTo>
                      <a:lnTo>
                        <a:pt x="2885573" y="4855418"/>
                      </a:lnTo>
                      <a:cubicBezTo>
                        <a:pt x="2913462" y="4820094"/>
                        <a:pt x="2945364" y="4783527"/>
                        <a:pt x="2981269" y="4745716"/>
                      </a:cubicBezTo>
                      <a:lnTo>
                        <a:pt x="2858613" y="4745716"/>
                      </a:lnTo>
                      <a:moveTo>
                        <a:pt x="2858613" y="4500710"/>
                      </a:moveTo>
                      <a:lnTo>
                        <a:pt x="2858613" y="4634054"/>
                      </a:lnTo>
                      <a:lnTo>
                        <a:pt x="3095424" y="4634054"/>
                      </a:lnTo>
                      <a:cubicBezTo>
                        <a:pt x="3141814" y="4590768"/>
                        <a:pt x="3192862" y="4546238"/>
                        <a:pt x="3248561" y="4500465"/>
                      </a:cubicBezTo>
                      <a:lnTo>
                        <a:pt x="2858613" y="4500465"/>
                      </a:lnTo>
                      <a:moveTo>
                        <a:pt x="2858613" y="4264585"/>
                      </a:moveTo>
                      <a:lnTo>
                        <a:pt x="2858613" y="4388497"/>
                      </a:lnTo>
                      <a:lnTo>
                        <a:pt x="3389859" y="4388497"/>
                      </a:lnTo>
                      <a:cubicBezTo>
                        <a:pt x="3442764" y="4348113"/>
                        <a:pt x="3498810" y="4306805"/>
                        <a:pt x="3557995" y="4264585"/>
                      </a:cubicBezTo>
                      <a:lnTo>
                        <a:pt x="2858613" y="4264585"/>
                      </a:lnTo>
                      <a:moveTo>
                        <a:pt x="1377936" y="2582676"/>
                      </a:moveTo>
                      <a:lnTo>
                        <a:pt x="1282544" y="2678902"/>
                      </a:lnTo>
                      <a:lnTo>
                        <a:pt x="2000932" y="3397322"/>
                      </a:lnTo>
                      <a:cubicBezTo>
                        <a:pt x="2356737" y="3582308"/>
                        <a:pt x="2622901" y="3905019"/>
                        <a:pt x="2738507" y="4291597"/>
                      </a:cubicBezTo>
                      <a:lnTo>
                        <a:pt x="2738507" y="3946444"/>
                      </a:lnTo>
                      <a:lnTo>
                        <a:pt x="1377936" y="2582676"/>
                      </a:lnTo>
                      <a:moveTo>
                        <a:pt x="3920801" y="4019272"/>
                      </a:moveTo>
                      <a:lnTo>
                        <a:pt x="2858613" y="4019272"/>
                      </a:lnTo>
                      <a:lnTo>
                        <a:pt x="2858613" y="4152555"/>
                      </a:lnTo>
                      <a:lnTo>
                        <a:pt x="3718965" y="4152555"/>
                      </a:lnTo>
                      <a:cubicBezTo>
                        <a:pt x="3783129" y="4109024"/>
                        <a:pt x="3850408" y="4064580"/>
                        <a:pt x="3920801" y="4019211"/>
                      </a:cubicBezTo>
                      <a:moveTo>
                        <a:pt x="2858613" y="3761280"/>
                      </a:moveTo>
                      <a:lnTo>
                        <a:pt x="2858613" y="3907365"/>
                      </a:lnTo>
                      <a:lnTo>
                        <a:pt x="4098045" y="3907365"/>
                      </a:lnTo>
                      <a:cubicBezTo>
                        <a:pt x="4181354" y="3855669"/>
                        <a:pt x="4262538" y="3806667"/>
                        <a:pt x="4339228" y="3761280"/>
                      </a:cubicBezTo>
                      <a:lnTo>
                        <a:pt x="2858613" y="3761280"/>
                      </a:lnTo>
                      <a:moveTo>
                        <a:pt x="1547772" y="2411477"/>
                      </a:moveTo>
                      <a:lnTo>
                        <a:pt x="1467439" y="2492513"/>
                      </a:lnTo>
                      <a:lnTo>
                        <a:pt x="1581594" y="2607176"/>
                      </a:lnTo>
                      <a:lnTo>
                        <a:pt x="2738507" y="3766425"/>
                      </a:lnTo>
                      <a:lnTo>
                        <a:pt x="2738507" y="3605578"/>
                      </a:lnTo>
                      <a:lnTo>
                        <a:pt x="1547833" y="2411171"/>
                      </a:lnTo>
                      <a:moveTo>
                        <a:pt x="5104128" y="1665126"/>
                      </a:moveTo>
                      <a:cubicBezTo>
                        <a:pt x="5042557" y="1702245"/>
                        <a:pt x="4979832" y="1739302"/>
                        <a:pt x="4914557" y="1776359"/>
                      </a:cubicBezTo>
                      <a:lnTo>
                        <a:pt x="6640545" y="1776359"/>
                      </a:lnTo>
                      <a:lnTo>
                        <a:pt x="6640545" y="3665360"/>
                      </a:lnTo>
                      <a:lnTo>
                        <a:pt x="6729744" y="3755216"/>
                      </a:lnTo>
                      <a:lnTo>
                        <a:pt x="6729744" y="1665432"/>
                      </a:lnTo>
                      <a:lnTo>
                        <a:pt x="5104067" y="1665432"/>
                      </a:lnTo>
                      <a:moveTo>
                        <a:pt x="2858613" y="3527482"/>
                      </a:moveTo>
                      <a:lnTo>
                        <a:pt x="2858613" y="3649189"/>
                      </a:lnTo>
                      <a:lnTo>
                        <a:pt x="4531470" y="3649189"/>
                      </a:lnTo>
                      <a:cubicBezTo>
                        <a:pt x="4615386" y="3601168"/>
                        <a:pt x="4689344" y="3560007"/>
                        <a:pt x="4748061" y="3527482"/>
                      </a:cubicBezTo>
                      <a:lnTo>
                        <a:pt x="2858613" y="3527482"/>
                      </a:lnTo>
                      <a:moveTo>
                        <a:pt x="820216" y="3145088"/>
                      </a:moveTo>
                      <a:lnTo>
                        <a:pt x="400757" y="3568337"/>
                      </a:lnTo>
                      <a:cubicBezTo>
                        <a:pt x="563579" y="3433767"/>
                        <a:pt x="753187" y="3336089"/>
                        <a:pt x="956716" y="3281924"/>
                      </a:cubicBezTo>
                      <a:lnTo>
                        <a:pt x="820398" y="3145211"/>
                      </a:lnTo>
                      <a:moveTo>
                        <a:pt x="4255008" y="1888633"/>
                      </a:moveTo>
                      <a:lnTo>
                        <a:pt x="4346089" y="1990066"/>
                      </a:lnTo>
                      <a:lnTo>
                        <a:pt x="6433427" y="1990066"/>
                      </a:lnTo>
                      <a:lnTo>
                        <a:pt x="6433427" y="3457410"/>
                      </a:lnTo>
                      <a:lnTo>
                        <a:pt x="6529305" y="3554004"/>
                      </a:lnTo>
                      <a:lnTo>
                        <a:pt x="6529305" y="1888633"/>
                      </a:lnTo>
                      <a:lnTo>
                        <a:pt x="4711143" y="1888633"/>
                      </a:lnTo>
                      <a:lnTo>
                        <a:pt x="4703978" y="1892492"/>
                      </a:lnTo>
                      <a:lnTo>
                        <a:pt x="4700031" y="1888633"/>
                      </a:lnTo>
                      <a:lnTo>
                        <a:pt x="4607675" y="1888633"/>
                      </a:lnTo>
                      <a:lnTo>
                        <a:pt x="4606764" y="1889552"/>
                      </a:lnTo>
                      <a:lnTo>
                        <a:pt x="4605792" y="1888633"/>
                      </a:lnTo>
                      <a:lnTo>
                        <a:pt x="4255008" y="1888633"/>
                      </a:lnTo>
                      <a:moveTo>
                        <a:pt x="1710808" y="2247262"/>
                      </a:moveTo>
                      <a:lnTo>
                        <a:pt x="1631871" y="2326889"/>
                      </a:lnTo>
                      <a:lnTo>
                        <a:pt x="2738507" y="3436830"/>
                      </a:lnTo>
                      <a:lnTo>
                        <a:pt x="2738507" y="3266795"/>
                      </a:lnTo>
                      <a:lnTo>
                        <a:pt x="1710626" y="2247262"/>
                      </a:lnTo>
                      <a:moveTo>
                        <a:pt x="2858613" y="3415698"/>
                      </a:moveTo>
                      <a:lnTo>
                        <a:pt x="4832038" y="3415698"/>
                      </a:lnTo>
                      <a:lnTo>
                        <a:pt x="4832038" y="3278923"/>
                      </a:lnTo>
                      <a:lnTo>
                        <a:pt x="2858613" y="3278923"/>
                      </a:lnTo>
                      <a:close/>
                      <a:moveTo>
                        <a:pt x="4457269" y="2102034"/>
                      </a:moveTo>
                      <a:lnTo>
                        <a:pt x="4551629" y="2197219"/>
                      </a:lnTo>
                      <a:lnTo>
                        <a:pt x="6228190" y="2197219"/>
                      </a:lnTo>
                      <a:lnTo>
                        <a:pt x="6228190" y="3250747"/>
                      </a:lnTo>
                      <a:lnTo>
                        <a:pt x="6322611" y="3345749"/>
                      </a:lnTo>
                      <a:lnTo>
                        <a:pt x="6322611" y="2102340"/>
                      </a:lnTo>
                      <a:lnTo>
                        <a:pt x="4457269" y="2102340"/>
                      </a:lnTo>
                      <a:moveTo>
                        <a:pt x="1183023" y="2779355"/>
                      </a:moveTo>
                      <a:lnTo>
                        <a:pt x="1092974" y="2869946"/>
                      </a:lnTo>
                      <a:lnTo>
                        <a:pt x="1459970" y="3238865"/>
                      </a:lnTo>
                      <a:cubicBezTo>
                        <a:pt x="1546740" y="3244622"/>
                        <a:pt x="1598110" y="3255892"/>
                        <a:pt x="1680204" y="3276228"/>
                      </a:cubicBezTo>
                      <a:lnTo>
                        <a:pt x="1182841" y="2779355"/>
                      </a:lnTo>
                      <a:moveTo>
                        <a:pt x="994121" y="2969786"/>
                      </a:moveTo>
                      <a:lnTo>
                        <a:pt x="919920" y="3044697"/>
                      </a:lnTo>
                      <a:lnTo>
                        <a:pt x="1122788" y="3248236"/>
                      </a:lnTo>
                      <a:cubicBezTo>
                        <a:pt x="1157338" y="3243336"/>
                        <a:pt x="1223524" y="3237456"/>
                        <a:pt x="1258742" y="3235006"/>
                      </a:cubicBezTo>
                      <a:lnTo>
                        <a:pt x="994121" y="2969786"/>
                      </a:lnTo>
                      <a:moveTo>
                        <a:pt x="2858613" y="3166955"/>
                      </a:moveTo>
                      <a:lnTo>
                        <a:pt x="4832038" y="3166955"/>
                      </a:lnTo>
                      <a:lnTo>
                        <a:pt x="4832038" y="3038327"/>
                      </a:lnTo>
                      <a:lnTo>
                        <a:pt x="2858613" y="3038327"/>
                      </a:lnTo>
                      <a:close/>
                      <a:moveTo>
                        <a:pt x="4662566" y="2309432"/>
                      </a:moveTo>
                      <a:lnTo>
                        <a:pt x="4755408" y="2403025"/>
                      </a:lnTo>
                      <a:lnTo>
                        <a:pt x="6024472" y="2403025"/>
                      </a:lnTo>
                      <a:lnTo>
                        <a:pt x="6024472" y="3046167"/>
                      </a:lnTo>
                      <a:lnTo>
                        <a:pt x="6117254" y="3139575"/>
                      </a:lnTo>
                      <a:lnTo>
                        <a:pt x="6117254" y="2309187"/>
                      </a:lnTo>
                      <a:lnTo>
                        <a:pt x="4662566" y="2309187"/>
                      </a:lnTo>
                      <a:moveTo>
                        <a:pt x="1906997" y="2049296"/>
                      </a:moveTo>
                      <a:lnTo>
                        <a:pt x="1815551" y="2141664"/>
                      </a:lnTo>
                      <a:lnTo>
                        <a:pt x="1929949" y="2256266"/>
                      </a:lnTo>
                      <a:lnTo>
                        <a:pt x="2065417" y="2391938"/>
                      </a:lnTo>
                      <a:lnTo>
                        <a:pt x="2193963" y="2520566"/>
                      </a:lnTo>
                      <a:lnTo>
                        <a:pt x="2329067" y="2656178"/>
                      </a:lnTo>
                      <a:lnTo>
                        <a:pt x="2466842" y="2794178"/>
                      </a:lnTo>
                      <a:lnTo>
                        <a:pt x="2602310" y="2929850"/>
                      </a:lnTo>
                      <a:lnTo>
                        <a:pt x="2738507" y="3066564"/>
                      </a:lnTo>
                      <a:lnTo>
                        <a:pt x="2738507" y="2888934"/>
                      </a:lnTo>
                      <a:lnTo>
                        <a:pt x="1906997" y="2049296"/>
                      </a:lnTo>
                      <a:moveTo>
                        <a:pt x="4866406" y="2514809"/>
                      </a:moveTo>
                      <a:lnTo>
                        <a:pt x="4955605" y="2606319"/>
                      </a:lnTo>
                      <a:lnTo>
                        <a:pt x="5826401" y="2606319"/>
                      </a:lnTo>
                      <a:lnTo>
                        <a:pt x="5826401" y="2846058"/>
                      </a:lnTo>
                      <a:lnTo>
                        <a:pt x="5913475" y="2933709"/>
                      </a:lnTo>
                      <a:lnTo>
                        <a:pt x="5913475" y="2514748"/>
                      </a:lnTo>
                      <a:lnTo>
                        <a:pt x="4866406" y="2514748"/>
                      </a:lnTo>
                      <a:moveTo>
                        <a:pt x="2858613" y="2789584"/>
                      </a:moveTo>
                      <a:lnTo>
                        <a:pt x="2858613" y="2926359"/>
                      </a:lnTo>
                      <a:lnTo>
                        <a:pt x="4790262" y="2926359"/>
                      </a:lnTo>
                      <a:lnTo>
                        <a:pt x="4656676" y="2789584"/>
                      </a:lnTo>
                      <a:lnTo>
                        <a:pt x="2858613" y="2789584"/>
                      </a:lnTo>
                      <a:moveTo>
                        <a:pt x="5702834" y="2722207"/>
                      </a:moveTo>
                      <a:lnTo>
                        <a:pt x="5716193" y="2735621"/>
                      </a:lnTo>
                      <a:lnTo>
                        <a:pt x="5716193" y="2722207"/>
                      </a:lnTo>
                      <a:lnTo>
                        <a:pt x="5702834" y="2722207"/>
                      </a:lnTo>
                      <a:moveTo>
                        <a:pt x="2068575" y="1886306"/>
                      </a:moveTo>
                      <a:lnTo>
                        <a:pt x="1987937" y="1967586"/>
                      </a:lnTo>
                      <a:lnTo>
                        <a:pt x="2173804" y="2154894"/>
                      </a:lnTo>
                      <a:lnTo>
                        <a:pt x="2172407" y="2156242"/>
                      </a:lnTo>
                      <a:lnTo>
                        <a:pt x="2738507" y="2728148"/>
                      </a:lnTo>
                      <a:lnTo>
                        <a:pt x="2738507" y="2559216"/>
                      </a:lnTo>
                      <a:lnTo>
                        <a:pt x="2068575" y="1886306"/>
                      </a:lnTo>
                      <a:moveTo>
                        <a:pt x="2858613" y="2567669"/>
                      </a:moveTo>
                      <a:lnTo>
                        <a:pt x="2858613" y="2677922"/>
                      </a:lnTo>
                      <a:lnTo>
                        <a:pt x="4547986" y="2677922"/>
                      </a:lnTo>
                      <a:lnTo>
                        <a:pt x="4440753" y="2567669"/>
                      </a:lnTo>
                      <a:lnTo>
                        <a:pt x="2858613" y="2567669"/>
                      </a:lnTo>
                      <a:moveTo>
                        <a:pt x="2858613" y="2337608"/>
                      </a:moveTo>
                      <a:lnTo>
                        <a:pt x="2858613" y="2455701"/>
                      </a:lnTo>
                      <a:lnTo>
                        <a:pt x="4331456" y="2455701"/>
                      </a:lnTo>
                      <a:lnTo>
                        <a:pt x="4216086" y="2337608"/>
                      </a:lnTo>
                      <a:lnTo>
                        <a:pt x="2858613" y="2337608"/>
                      </a:lnTo>
                      <a:moveTo>
                        <a:pt x="2230942" y="1722580"/>
                      </a:moveTo>
                      <a:lnTo>
                        <a:pt x="2148301" y="1805882"/>
                      </a:lnTo>
                      <a:lnTo>
                        <a:pt x="2738507" y="2398921"/>
                      </a:lnTo>
                      <a:lnTo>
                        <a:pt x="2738507" y="2234031"/>
                      </a:lnTo>
                      <a:lnTo>
                        <a:pt x="2231003" y="1722580"/>
                      </a:lnTo>
                      <a:moveTo>
                        <a:pt x="2858673" y="2104545"/>
                      </a:moveTo>
                      <a:lnTo>
                        <a:pt x="2858673" y="2225640"/>
                      </a:lnTo>
                      <a:lnTo>
                        <a:pt x="4107153" y="2225640"/>
                      </a:lnTo>
                      <a:lnTo>
                        <a:pt x="3989355" y="2104545"/>
                      </a:lnTo>
                      <a:lnTo>
                        <a:pt x="2858613" y="2104545"/>
                      </a:lnTo>
                      <a:moveTo>
                        <a:pt x="2384991" y="1567062"/>
                      </a:moveTo>
                      <a:lnTo>
                        <a:pt x="2310486" y="1642157"/>
                      </a:lnTo>
                      <a:lnTo>
                        <a:pt x="2738507" y="2073246"/>
                      </a:lnTo>
                      <a:lnTo>
                        <a:pt x="2738507" y="1923302"/>
                      </a:lnTo>
                      <a:lnTo>
                        <a:pt x="2385234" y="1567062"/>
                      </a:lnTo>
                      <a:moveTo>
                        <a:pt x="2858856" y="1877485"/>
                      </a:moveTo>
                      <a:lnTo>
                        <a:pt x="2858856" y="1995824"/>
                      </a:lnTo>
                      <a:lnTo>
                        <a:pt x="3883154" y="1995824"/>
                      </a:lnTo>
                      <a:lnTo>
                        <a:pt x="3767785" y="1877485"/>
                      </a:lnTo>
                      <a:lnTo>
                        <a:pt x="2858613" y="1877485"/>
                      </a:lnTo>
                      <a:moveTo>
                        <a:pt x="4363030" y="1643198"/>
                      </a:moveTo>
                      <a:lnTo>
                        <a:pt x="4232238" y="1776665"/>
                      </a:lnTo>
                      <a:lnTo>
                        <a:pt x="4494916" y="1776665"/>
                      </a:lnTo>
                      <a:lnTo>
                        <a:pt x="4362848" y="1643198"/>
                      </a:lnTo>
                      <a:moveTo>
                        <a:pt x="4023662" y="1300189"/>
                      </a:moveTo>
                      <a:lnTo>
                        <a:pt x="3562670" y="1768641"/>
                      </a:lnTo>
                      <a:lnTo>
                        <a:pt x="3745925" y="1768641"/>
                      </a:lnTo>
                      <a:lnTo>
                        <a:pt x="4115350" y="1392801"/>
                      </a:lnTo>
                      <a:lnTo>
                        <a:pt x="4023662" y="1300189"/>
                      </a:lnTo>
                      <a:moveTo>
                        <a:pt x="3849697" y="1124274"/>
                      </a:moveTo>
                      <a:lnTo>
                        <a:pt x="3213890" y="1768825"/>
                      </a:lnTo>
                      <a:lnTo>
                        <a:pt x="3403946" y="1768825"/>
                      </a:lnTo>
                      <a:lnTo>
                        <a:pt x="3944361" y="1219888"/>
                      </a:lnTo>
                      <a:lnTo>
                        <a:pt x="3849697" y="1124274"/>
                      </a:lnTo>
                      <a:moveTo>
                        <a:pt x="3680043" y="952769"/>
                      </a:moveTo>
                      <a:lnTo>
                        <a:pt x="2874339" y="1768825"/>
                      </a:lnTo>
                      <a:lnTo>
                        <a:pt x="3054801" y="1768825"/>
                      </a:lnTo>
                      <a:lnTo>
                        <a:pt x="3769971" y="1043728"/>
                      </a:lnTo>
                      <a:lnTo>
                        <a:pt x="3679982" y="952769"/>
                      </a:lnTo>
                      <a:moveTo>
                        <a:pt x="3508689" y="779611"/>
                      </a:moveTo>
                      <a:lnTo>
                        <a:pt x="2638439" y="1661635"/>
                      </a:lnTo>
                      <a:lnTo>
                        <a:pt x="2729945" y="1753880"/>
                      </a:lnTo>
                      <a:lnTo>
                        <a:pt x="3600317" y="872285"/>
                      </a:lnTo>
                      <a:lnTo>
                        <a:pt x="3508689" y="779611"/>
                      </a:lnTo>
                      <a:moveTo>
                        <a:pt x="2894984" y="1052977"/>
                      </a:moveTo>
                      <a:lnTo>
                        <a:pt x="2464899" y="1486639"/>
                      </a:lnTo>
                      <a:lnTo>
                        <a:pt x="2558652" y="1581211"/>
                      </a:lnTo>
                      <a:lnTo>
                        <a:pt x="3429023" y="699188"/>
                      </a:lnTo>
                      <a:lnTo>
                        <a:pt x="3335696" y="604738"/>
                      </a:lnTo>
                      <a:lnTo>
                        <a:pt x="2944958" y="1001954"/>
                      </a:lnTo>
                      <a:lnTo>
                        <a:pt x="2944958" y="1001954"/>
                      </a:lnTo>
                      <a:lnTo>
                        <a:pt x="2896381" y="1050956"/>
                      </a:lnTo>
                      <a:lnTo>
                        <a:pt x="2894863" y="1052548"/>
                      </a:lnTo>
                      <a:lnTo>
                        <a:pt x="2894863" y="1052548"/>
                      </a:lnTo>
                      <a:moveTo>
                        <a:pt x="5433902" y="1454543"/>
                      </a:moveTo>
                      <a:cubicBezTo>
                        <a:pt x="5383929" y="1488599"/>
                        <a:pt x="5331891" y="1522655"/>
                        <a:pt x="5278882" y="1556711"/>
                      </a:cubicBezTo>
                      <a:lnTo>
                        <a:pt x="6729684" y="1556711"/>
                      </a:lnTo>
                      <a:lnTo>
                        <a:pt x="6729684" y="1454543"/>
                      </a:lnTo>
                      <a:lnTo>
                        <a:pt x="5433902" y="1454543"/>
                      </a:lnTo>
                      <a:moveTo>
                        <a:pt x="5744671" y="1226932"/>
                      </a:moveTo>
                      <a:cubicBezTo>
                        <a:pt x="5694698" y="1266562"/>
                        <a:pt x="5642174" y="1306191"/>
                        <a:pt x="5588012" y="1345821"/>
                      </a:cubicBezTo>
                      <a:lnTo>
                        <a:pt x="6729562" y="1345821"/>
                      </a:lnTo>
                      <a:lnTo>
                        <a:pt x="6729562" y="1226932"/>
                      </a:lnTo>
                      <a:lnTo>
                        <a:pt x="5744671" y="1226932"/>
                      </a:lnTo>
                      <a:moveTo>
                        <a:pt x="6009717" y="998157"/>
                      </a:moveTo>
                      <a:cubicBezTo>
                        <a:pt x="5967577" y="1038154"/>
                        <a:pt x="5922947" y="1078213"/>
                        <a:pt x="5876131" y="1118271"/>
                      </a:cubicBezTo>
                      <a:lnTo>
                        <a:pt x="6729684" y="1118271"/>
                      </a:lnTo>
                      <a:lnTo>
                        <a:pt x="6729684" y="998157"/>
                      </a:lnTo>
                      <a:lnTo>
                        <a:pt x="6009717" y="998157"/>
                      </a:lnTo>
                      <a:moveTo>
                        <a:pt x="3164403" y="431640"/>
                      </a:moveTo>
                      <a:lnTo>
                        <a:pt x="2779554" y="823651"/>
                      </a:lnTo>
                      <a:lnTo>
                        <a:pt x="2871000" y="916018"/>
                      </a:lnTo>
                      <a:lnTo>
                        <a:pt x="3255969" y="524375"/>
                      </a:lnTo>
                      <a:lnTo>
                        <a:pt x="3164403" y="431640"/>
                      </a:lnTo>
                      <a:moveTo>
                        <a:pt x="6217807" y="780346"/>
                      </a:moveTo>
                      <a:cubicBezTo>
                        <a:pt x="6186840" y="816668"/>
                        <a:pt x="6153565" y="853052"/>
                        <a:pt x="6118893" y="889496"/>
                      </a:cubicBezTo>
                      <a:lnTo>
                        <a:pt x="6729684" y="889496"/>
                      </a:lnTo>
                      <a:lnTo>
                        <a:pt x="6729684" y="780346"/>
                      </a:lnTo>
                      <a:lnTo>
                        <a:pt x="6217807" y="780346"/>
                      </a:lnTo>
                      <a:moveTo>
                        <a:pt x="2990195" y="255542"/>
                      </a:moveTo>
                      <a:lnTo>
                        <a:pt x="2604921" y="647124"/>
                      </a:lnTo>
                      <a:lnTo>
                        <a:pt x="2699646" y="742860"/>
                      </a:lnTo>
                      <a:lnTo>
                        <a:pt x="3084494" y="350849"/>
                      </a:lnTo>
                      <a:lnTo>
                        <a:pt x="2989952" y="255297"/>
                      </a:lnTo>
                      <a:moveTo>
                        <a:pt x="6399970" y="550101"/>
                      </a:moveTo>
                      <a:cubicBezTo>
                        <a:pt x="6370034" y="589976"/>
                        <a:pt x="6338459" y="630647"/>
                        <a:pt x="6306096" y="671686"/>
                      </a:cubicBezTo>
                      <a:lnTo>
                        <a:pt x="6729501" y="671686"/>
                      </a:lnTo>
                      <a:lnTo>
                        <a:pt x="6729501" y="550101"/>
                      </a:lnTo>
                      <a:lnTo>
                        <a:pt x="6399970" y="550101"/>
                      </a:lnTo>
                      <a:moveTo>
                        <a:pt x="2818901" y="82383"/>
                      </a:moveTo>
                      <a:lnTo>
                        <a:pt x="2434053" y="474394"/>
                      </a:lnTo>
                      <a:lnTo>
                        <a:pt x="2525499" y="566761"/>
                      </a:lnTo>
                      <a:lnTo>
                        <a:pt x="2910529" y="175118"/>
                      </a:lnTo>
                      <a:lnTo>
                        <a:pt x="2818901" y="82383"/>
                      </a:lnTo>
                      <a:moveTo>
                        <a:pt x="6545699" y="349134"/>
                      </a:moveTo>
                      <a:cubicBezTo>
                        <a:pt x="6524630" y="379352"/>
                        <a:pt x="6502830" y="410121"/>
                        <a:pt x="6480303" y="441441"/>
                      </a:cubicBezTo>
                      <a:lnTo>
                        <a:pt x="6729258" y="441441"/>
                      </a:lnTo>
                      <a:lnTo>
                        <a:pt x="6729258" y="349134"/>
                      </a:lnTo>
                      <a:lnTo>
                        <a:pt x="6545699" y="349134"/>
                      </a:lnTo>
                      <a:moveTo>
                        <a:pt x="6729562" y="69398"/>
                      </a:moveTo>
                      <a:cubicBezTo>
                        <a:pt x="6696105" y="123361"/>
                        <a:pt x="6659855" y="180202"/>
                        <a:pt x="6619718" y="240413"/>
                      </a:cubicBezTo>
                      <a:lnTo>
                        <a:pt x="6729562" y="240413"/>
                      </a:lnTo>
                      <a:lnTo>
                        <a:pt x="6729562" y="69398"/>
                      </a:ln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37A33951-551C-064D-BD99-DE5CF6FD6C03}"/>
                    </a:ext>
                  </a:extLst>
                </p:cNvPr>
                <p:cNvSpPr/>
                <p:nvPr/>
              </p:nvSpPr>
              <p:spPr>
                <a:xfrm>
                  <a:off x="3770394" y="5312024"/>
                  <a:ext cx="1241011" cy="1267848"/>
                </a:xfrm>
                <a:custGeom>
                  <a:avLst/>
                  <a:gdLst>
                    <a:gd name="connsiteX0" fmla="*/ 147855 w 1241011"/>
                    <a:gd name="connsiteY0" fmla="*/ 1267848 h 1267848"/>
                    <a:gd name="connsiteX1" fmla="*/ 0 w 1241011"/>
                    <a:gd name="connsiteY1" fmla="*/ 1267848 h 1267848"/>
                    <a:gd name="connsiteX2" fmla="*/ 289152 w 1241011"/>
                    <a:gd name="connsiteY2" fmla="*/ 844721 h 1267848"/>
                    <a:gd name="connsiteX3" fmla="*/ 1241011 w 1241011"/>
                    <a:gd name="connsiteY3" fmla="*/ 0 h 1267848"/>
                    <a:gd name="connsiteX4" fmla="*/ 1241011 w 1241011"/>
                    <a:gd name="connsiteY4" fmla="*/ 152517 h 1267848"/>
                    <a:gd name="connsiteX5" fmla="*/ 388613 w 1241011"/>
                    <a:gd name="connsiteY5" fmla="*/ 920980 h 1267848"/>
                    <a:gd name="connsiteX6" fmla="*/ 147855 w 1241011"/>
                    <a:gd name="connsiteY6" fmla="*/ 1267848 h 1267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11" h="1267848">
                      <a:moveTo>
                        <a:pt x="147855" y="1267848"/>
                      </a:moveTo>
                      <a:lnTo>
                        <a:pt x="0" y="1267848"/>
                      </a:lnTo>
                      <a:cubicBezTo>
                        <a:pt x="85434" y="1130889"/>
                        <a:pt x="182162" y="987315"/>
                        <a:pt x="289152" y="844721"/>
                      </a:cubicBezTo>
                      <a:cubicBezTo>
                        <a:pt x="501068" y="562964"/>
                        <a:pt x="821188" y="278879"/>
                        <a:pt x="1241011" y="0"/>
                      </a:cubicBezTo>
                      <a:lnTo>
                        <a:pt x="1241011" y="152517"/>
                      </a:lnTo>
                      <a:cubicBezTo>
                        <a:pt x="937954" y="360221"/>
                        <a:pt x="610912" y="625073"/>
                        <a:pt x="388613" y="920980"/>
                      </a:cubicBezTo>
                      <a:cubicBezTo>
                        <a:pt x="300932" y="1037725"/>
                        <a:pt x="220599" y="1154716"/>
                        <a:pt x="147855" y="1267848"/>
                      </a:cubicBez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ECC883E2-F81E-004B-96E1-8340248D6C7D}"/>
                    </a:ext>
                  </a:extLst>
                </p:cNvPr>
                <p:cNvSpPr/>
                <p:nvPr/>
              </p:nvSpPr>
              <p:spPr>
                <a:xfrm>
                  <a:off x="3177334" y="4699753"/>
                  <a:ext cx="1833828" cy="1880119"/>
                </a:xfrm>
                <a:custGeom>
                  <a:avLst/>
                  <a:gdLst>
                    <a:gd name="connsiteX0" fmla="*/ 142633 w 1833828"/>
                    <a:gd name="connsiteY0" fmla="*/ 1880120 h 1880119"/>
                    <a:gd name="connsiteX1" fmla="*/ 0 w 1833828"/>
                    <a:gd name="connsiteY1" fmla="*/ 1880120 h 1880119"/>
                    <a:gd name="connsiteX2" fmla="*/ 512119 w 1833828"/>
                    <a:gd name="connsiteY2" fmla="*/ 1073558 h 1880119"/>
                    <a:gd name="connsiteX3" fmla="*/ 1555484 w 1833828"/>
                    <a:gd name="connsiteY3" fmla="*/ 168871 h 1880119"/>
                    <a:gd name="connsiteX4" fmla="*/ 1833828 w 1833828"/>
                    <a:gd name="connsiteY4" fmla="*/ 0 h 1880119"/>
                    <a:gd name="connsiteX5" fmla="*/ 1833828 w 1833828"/>
                    <a:gd name="connsiteY5" fmla="*/ 146392 h 1880119"/>
                    <a:gd name="connsiteX6" fmla="*/ 611823 w 1833828"/>
                    <a:gd name="connsiteY6" fmla="*/ 1149755 h 1880119"/>
                    <a:gd name="connsiteX7" fmla="*/ 142633 w 1833828"/>
                    <a:gd name="connsiteY7" fmla="*/ 1880120 h 188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33828" h="1880119">
                      <a:moveTo>
                        <a:pt x="142633" y="1880120"/>
                      </a:moveTo>
                      <a:lnTo>
                        <a:pt x="0" y="1880120"/>
                      </a:lnTo>
                      <a:cubicBezTo>
                        <a:pt x="124235" y="1649384"/>
                        <a:pt x="296621" y="1360399"/>
                        <a:pt x="512119" y="1073558"/>
                      </a:cubicBezTo>
                      <a:cubicBezTo>
                        <a:pt x="739154" y="771281"/>
                        <a:pt x="1090242" y="467166"/>
                        <a:pt x="1555484" y="168871"/>
                      </a:cubicBezTo>
                      <a:cubicBezTo>
                        <a:pt x="1656099" y="104434"/>
                        <a:pt x="1749791" y="48205"/>
                        <a:pt x="1833828" y="0"/>
                      </a:cubicBezTo>
                      <a:lnTo>
                        <a:pt x="1833828" y="146392"/>
                      </a:lnTo>
                      <a:cubicBezTo>
                        <a:pt x="1464646" y="364264"/>
                        <a:pt x="930667" y="725342"/>
                        <a:pt x="611823" y="1149755"/>
                      </a:cubicBezTo>
                      <a:cubicBezTo>
                        <a:pt x="418791" y="1407012"/>
                        <a:pt x="261160" y="1665248"/>
                        <a:pt x="142633" y="1880120"/>
                      </a:cubicBez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BF532385-44E4-C244-8EE2-71204DDB2158}"/>
                    </a:ext>
                  </a:extLst>
                </p:cNvPr>
                <p:cNvSpPr/>
                <p:nvPr/>
              </p:nvSpPr>
              <p:spPr>
                <a:xfrm>
                  <a:off x="2567637" y="4126070"/>
                  <a:ext cx="2443525" cy="2453802"/>
                </a:xfrm>
                <a:custGeom>
                  <a:avLst/>
                  <a:gdLst>
                    <a:gd name="connsiteX0" fmla="*/ 121927 w 2443525"/>
                    <a:gd name="connsiteY0" fmla="*/ 2453802 h 2453802"/>
                    <a:gd name="connsiteX1" fmla="*/ 0 w 2443525"/>
                    <a:gd name="connsiteY1" fmla="*/ 2453802 h 2453802"/>
                    <a:gd name="connsiteX2" fmla="*/ 27992 w 2443525"/>
                    <a:gd name="connsiteY2" fmla="*/ 2391509 h 2453802"/>
                    <a:gd name="connsiteX3" fmla="*/ 166496 w 2443525"/>
                    <a:gd name="connsiteY3" fmla="*/ 2122002 h 2453802"/>
                    <a:gd name="connsiteX4" fmla="*/ 781173 w 2443525"/>
                    <a:gd name="connsiteY4" fmla="*/ 1216396 h 2453802"/>
                    <a:gd name="connsiteX5" fmla="*/ 2172589 w 2443525"/>
                    <a:gd name="connsiteY5" fmla="*/ 145473 h 2453802"/>
                    <a:gd name="connsiteX6" fmla="*/ 2443525 w 2443525"/>
                    <a:gd name="connsiteY6" fmla="*/ 0 h 2453802"/>
                    <a:gd name="connsiteX7" fmla="*/ 2443525 w 2443525"/>
                    <a:gd name="connsiteY7" fmla="*/ 126791 h 2453802"/>
                    <a:gd name="connsiteX8" fmla="*/ 867214 w 2443525"/>
                    <a:gd name="connsiteY8" fmla="*/ 1286958 h 2453802"/>
                    <a:gd name="connsiteX9" fmla="*/ 121927 w 2443525"/>
                    <a:gd name="connsiteY9" fmla="*/ 2453802 h 245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43525" h="2453802">
                      <a:moveTo>
                        <a:pt x="121927" y="2453802"/>
                      </a:moveTo>
                      <a:lnTo>
                        <a:pt x="0" y="2453802"/>
                      </a:lnTo>
                      <a:cubicBezTo>
                        <a:pt x="10322" y="2430710"/>
                        <a:pt x="25138" y="2397512"/>
                        <a:pt x="27992" y="2391509"/>
                      </a:cubicBezTo>
                      <a:cubicBezTo>
                        <a:pt x="58353" y="2326766"/>
                        <a:pt x="103772" y="2235011"/>
                        <a:pt x="166496" y="2122002"/>
                      </a:cubicBezTo>
                      <a:cubicBezTo>
                        <a:pt x="283445" y="1910929"/>
                        <a:pt x="484977" y="1582497"/>
                        <a:pt x="781173" y="1216396"/>
                      </a:cubicBezTo>
                      <a:cubicBezTo>
                        <a:pt x="1068382" y="861137"/>
                        <a:pt x="1536539" y="501161"/>
                        <a:pt x="2172589" y="145473"/>
                      </a:cubicBezTo>
                      <a:cubicBezTo>
                        <a:pt x="2266949" y="92674"/>
                        <a:pt x="2357909" y="44224"/>
                        <a:pt x="2443525" y="0"/>
                      </a:cubicBezTo>
                      <a:lnTo>
                        <a:pt x="2443525" y="126791"/>
                      </a:lnTo>
                      <a:cubicBezTo>
                        <a:pt x="1937478" y="392133"/>
                        <a:pt x="1254491" y="808277"/>
                        <a:pt x="867214" y="1286958"/>
                      </a:cubicBezTo>
                      <a:cubicBezTo>
                        <a:pt x="439193" y="1815682"/>
                        <a:pt x="206936" y="2270353"/>
                        <a:pt x="121927" y="2453802"/>
                      </a:cubicBez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8510C18D-5A28-B246-82D8-9DC96A7D17D1}"/>
                    </a:ext>
                  </a:extLst>
                </p:cNvPr>
                <p:cNvSpPr/>
                <p:nvPr/>
              </p:nvSpPr>
              <p:spPr>
                <a:xfrm>
                  <a:off x="2047624" y="6444873"/>
                  <a:ext cx="251991" cy="134998"/>
                </a:xfrm>
                <a:custGeom>
                  <a:avLst/>
                  <a:gdLst>
                    <a:gd name="connsiteX0" fmla="*/ 251991 w 251991"/>
                    <a:gd name="connsiteY0" fmla="*/ 134999 h 134998"/>
                    <a:gd name="connsiteX1" fmla="*/ 94724 w 251991"/>
                    <a:gd name="connsiteY1" fmla="*/ 134999 h 134998"/>
                    <a:gd name="connsiteX2" fmla="*/ 0 w 251991"/>
                    <a:gd name="connsiteY2" fmla="*/ 39997 h 134998"/>
                    <a:gd name="connsiteX3" fmla="*/ 117434 w 251991"/>
                    <a:gd name="connsiteY3" fmla="*/ 0 h 134998"/>
                    <a:gd name="connsiteX4" fmla="*/ 251991 w 251991"/>
                    <a:gd name="connsiteY4" fmla="*/ 134754 h 13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991" h="134998">
                      <a:moveTo>
                        <a:pt x="251991" y="134999"/>
                      </a:moveTo>
                      <a:lnTo>
                        <a:pt x="94724" y="134999"/>
                      </a:lnTo>
                      <a:lnTo>
                        <a:pt x="0" y="39997"/>
                      </a:lnTo>
                      <a:cubicBezTo>
                        <a:pt x="39833" y="28237"/>
                        <a:pt x="78979" y="14884"/>
                        <a:pt x="117434" y="0"/>
                      </a:cubicBezTo>
                      <a:lnTo>
                        <a:pt x="251991" y="134754"/>
                      </a:ln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E262B898-B756-E646-93A8-F31C337702EB}"/>
                    </a:ext>
                  </a:extLst>
                </p:cNvPr>
                <p:cNvSpPr/>
                <p:nvPr/>
              </p:nvSpPr>
              <p:spPr>
                <a:xfrm>
                  <a:off x="1971480" y="6550961"/>
                  <a:ext cx="57259" cy="28911"/>
                </a:xfrm>
                <a:custGeom>
                  <a:avLst/>
                  <a:gdLst>
                    <a:gd name="connsiteX0" fmla="*/ 57260 w 57259"/>
                    <a:gd name="connsiteY0" fmla="*/ 28911 h 28911"/>
                    <a:gd name="connsiteX1" fmla="*/ 0 w 57259"/>
                    <a:gd name="connsiteY1" fmla="*/ 28911 h 28911"/>
                    <a:gd name="connsiteX2" fmla="*/ 28539 w 57259"/>
                    <a:gd name="connsiteY2" fmla="*/ 0 h 28911"/>
                    <a:gd name="connsiteX3" fmla="*/ 57260 w 57259"/>
                    <a:gd name="connsiteY3" fmla="*/ 28911 h 28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259" h="28911">
                      <a:moveTo>
                        <a:pt x="57260" y="28911"/>
                      </a:moveTo>
                      <a:lnTo>
                        <a:pt x="0" y="28911"/>
                      </a:lnTo>
                      <a:lnTo>
                        <a:pt x="28539" y="0"/>
                      </a:lnTo>
                      <a:lnTo>
                        <a:pt x="57260" y="28911"/>
                      </a:lnTo>
                      <a:close/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828976F-24B1-4B47-9B48-B67B9CF85F7A}"/>
                    </a:ext>
                  </a:extLst>
                </p:cNvPr>
                <p:cNvSpPr/>
                <p:nvPr/>
              </p:nvSpPr>
              <p:spPr>
                <a:xfrm>
                  <a:off x="1696415" y="6518130"/>
                  <a:ext cx="217441" cy="61742"/>
                </a:xfrm>
                <a:custGeom>
                  <a:avLst/>
                  <a:gdLst>
                    <a:gd name="connsiteX0" fmla="*/ 156720 w 217441"/>
                    <a:gd name="connsiteY0" fmla="*/ 61742 h 61742"/>
                    <a:gd name="connsiteX1" fmla="*/ 0 w 217441"/>
                    <a:gd name="connsiteY1" fmla="*/ 61742 h 61742"/>
                    <a:gd name="connsiteX2" fmla="*/ 36068 w 217441"/>
                    <a:gd name="connsiteY2" fmla="*/ 24991 h 61742"/>
                    <a:gd name="connsiteX3" fmla="*/ 217441 w 217441"/>
                    <a:gd name="connsiteY3" fmla="*/ 0 h 61742"/>
                    <a:gd name="connsiteX4" fmla="*/ 156720 w 217441"/>
                    <a:gd name="connsiteY4" fmla="*/ 61558 h 6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441" h="61742">
                      <a:moveTo>
                        <a:pt x="156720" y="61742"/>
                      </a:moveTo>
                      <a:lnTo>
                        <a:pt x="0" y="61742"/>
                      </a:lnTo>
                      <a:lnTo>
                        <a:pt x="36068" y="24991"/>
                      </a:lnTo>
                      <a:cubicBezTo>
                        <a:pt x="96959" y="20274"/>
                        <a:pt x="157528" y="11944"/>
                        <a:pt x="217441" y="0"/>
                      </a:cubicBezTo>
                      <a:lnTo>
                        <a:pt x="156720" y="61558"/>
                      </a:ln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9303AF2-220D-CB4A-8EBA-3FA5AA923CA2}"/>
                    </a:ext>
                  </a:extLst>
                </p:cNvPr>
                <p:cNvSpPr/>
                <p:nvPr/>
              </p:nvSpPr>
              <p:spPr>
                <a:xfrm>
                  <a:off x="333841" y="3711764"/>
                  <a:ext cx="2540496" cy="2868353"/>
                </a:xfrm>
                <a:custGeom>
                  <a:avLst/>
                  <a:gdLst>
                    <a:gd name="connsiteX0" fmla="*/ 1264935 w 2540496"/>
                    <a:gd name="connsiteY0" fmla="*/ 2868109 h 2868353"/>
                    <a:gd name="connsiteX1" fmla="*/ 116584 w 2540496"/>
                    <a:gd name="connsiteY1" fmla="*/ 2868109 h 2868353"/>
                    <a:gd name="connsiteX2" fmla="*/ 0 w 2540496"/>
                    <a:gd name="connsiteY2" fmla="*/ 2832521 h 2868353"/>
                    <a:gd name="connsiteX3" fmla="*/ 1143251 w 2540496"/>
                    <a:gd name="connsiteY3" fmla="*/ 2832521 h 2868353"/>
                    <a:gd name="connsiteX4" fmla="*/ 1144708 w 2540496"/>
                    <a:gd name="connsiteY4" fmla="*/ 2831051 h 2868353"/>
                    <a:gd name="connsiteX5" fmla="*/ 1275076 w 2540496"/>
                    <a:gd name="connsiteY5" fmla="*/ 2837176 h 2868353"/>
                    <a:gd name="connsiteX6" fmla="*/ 1296085 w 2540496"/>
                    <a:gd name="connsiteY6" fmla="*/ 2836625 h 2868353"/>
                    <a:gd name="connsiteX7" fmla="*/ 1264935 w 2540496"/>
                    <a:gd name="connsiteY7" fmla="*/ 2868353 h 2868353"/>
                    <a:gd name="connsiteX8" fmla="*/ 1274893 w 2540496"/>
                    <a:gd name="connsiteY8" fmla="*/ 2553459 h 2868353"/>
                    <a:gd name="connsiteX9" fmla="*/ 9169 w 2540496"/>
                    <a:gd name="connsiteY9" fmla="*/ 1276729 h 2868353"/>
                    <a:gd name="connsiteX10" fmla="*/ 1274893 w 2540496"/>
                    <a:gd name="connsiteY10" fmla="*/ 0 h 2868353"/>
                    <a:gd name="connsiteX11" fmla="*/ 2540496 w 2540496"/>
                    <a:gd name="connsiteY11" fmla="*/ 1276729 h 2868353"/>
                    <a:gd name="connsiteX12" fmla="*/ 1274893 w 2540496"/>
                    <a:gd name="connsiteY12" fmla="*/ 2553459 h 2868353"/>
                    <a:gd name="connsiteX13" fmla="*/ 1274893 w 2540496"/>
                    <a:gd name="connsiteY13" fmla="*/ 99718 h 2868353"/>
                    <a:gd name="connsiteX14" fmla="*/ 108083 w 2540496"/>
                    <a:gd name="connsiteY14" fmla="*/ 1276729 h 2868353"/>
                    <a:gd name="connsiteX15" fmla="*/ 1274893 w 2540496"/>
                    <a:gd name="connsiteY15" fmla="*/ 2453680 h 2868353"/>
                    <a:gd name="connsiteX16" fmla="*/ 2441643 w 2540496"/>
                    <a:gd name="connsiteY16" fmla="*/ 1276729 h 2868353"/>
                    <a:gd name="connsiteX17" fmla="*/ 1274893 w 2540496"/>
                    <a:gd name="connsiteY17" fmla="*/ 99718 h 2868353"/>
                    <a:gd name="connsiteX18" fmla="*/ 1274893 w 2540496"/>
                    <a:gd name="connsiteY18" fmla="*/ 2350348 h 2868353"/>
                    <a:gd name="connsiteX19" fmla="*/ 210519 w 2540496"/>
                    <a:gd name="connsiteY19" fmla="*/ 1276729 h 2868353"/>
                    <a:gd name="connsiteX20" fmla="*/ 1274893 w 2540496"/>
                    <a:gd name="connsiteY20" fmla="*/ 203111 h 2868353"/>
                    <a:gd name="connsiteX21" fmla="*/ 2339268 w 2540496"/>
                    <a:gd name="connsiteY21" fmla="*/ 1276729 h 2868353"/>
                    <a:gd name="connsiteX22" fmla="*/ 1274893 w 2540496"/>
                    <a:gd name="connsiteY22" fmla="*/ 2350348 h 2868353"/>
                    <a:gd name="connsiteX23" fmla="*/ 1274893 w 2540496"/>
                    <a:gd name="connsiteY23" fmla="*/ 300562 h 2868353"/>
                    <a:gd name="connsiteX24" fmla="*/ 307429 w 2540496"/>
                    <a:gd name="connsiteY24" fmla="*/ 1276484 h 2868353"/>
                    <a:gd name="connsiteX25" fmla="*/ 1274893 w 2540496"/>
                    <a:gd name="connsiteY25" fmla="*/ 2252652 h 2868353"/>
                    <a:gd name="connsiteX26" fmla="*/ 2242357 w 2540496"/>
                    <a:gd name="connsiteY26" fmla="*/ 1276729 h 2868353"/>
                    <a:gd name="connsiteX27" fmla="*/ 1274893 w 2540496"/>
                    <a:gd name="connsiteY27" fmla="*/ 300562 h 2868353"/>
                    <a:gd name="connsiteX28" fmla="*/ 1247023 w 2540496"/>
                    <a:gd name="connsiteY28" fmla="*/ 2142399 h 2868353"/>
                    <a:gd name="connsiteX29" fmla="*/ 388856 w 2540496"/>
                    <a:gd name="connsiteY29" fmla="*/ 1276729 h 2868353"/>
                    <a:gd name="connsiteX30" fmla="*/ 1247023 w 2540496"/>
                    <a:gd name="connsiteY30" fmla="*/ 410815 h 2868353"/>
                    <a:gd name="connsiteX31" fmla="*/ 2105189 w 2540496"/>
                    <a:gd name="connsiteY31" fmla="*/ 1276484 h 2868353"/>
                    <a:gd name="connsiteX32" fmla="*/ 1247023 w 2540496"/>
                    <a:gd name="connsiteY32" fmla="*/ 2142399 h 2868353"/>
                    <a:gd name="connsiteX33" fmla="*/ 1247023 w 2540496"/>
                    <a:gd name="connsiteY33" fmla="*/ 505877 h 2868353"/>
                    <a:gd name="connsiteX34" fmla="*/ 482791 w 2540496"/>
                    <a:gd name="connsiteY34" fmla="*/ 1276668 h 2868353"/>
                    <a:gd name="connsiteX35" fmla="*/ 1246901 w 2540496"/>
                    <a:gd name="connsiteY35" fmla="*/ 2047581 h 2868353"/>
                    <a:gd name="connsiteX36" fmla="*/ 2011133 w 2540496"/>
                    <a:gd name="connsiteY36" fmla="*/ 1276791 h 2868353"/>
                    <a:gd name="connsiteX37" fmla="*/ 2011133 w 2540496"/>
                    <a:gd name="connsiteY37" fmla="*/ 1276729 h 2868353"/>
                    <a:gd name="connsiteX38" fmla="*/ 1247023 w 2540496"/>
                    <a:gd name="connsiteY38" fmla="*/ 505877 h 2868353"/>
                    <a:gd name="connsiteX39" fmla="*/ 1247569 w 2540496"/>
                    <a:gd name="connsiteY39" fmla="*/ 1941187 h 2868353"/>
                    <a:gd name="connsiteX40" fmla="*/ 588992 w 2540496"/>
                    <a:gd name="connsiteY40" fmla="*/ 1276607 h 2868353"/>
                    <a:gd name="connsiteX41" fmla="*/ 1247812 w 2540496"/>
                    <a:gd name="connsiteY41" fmla="*/ 612272 h 2868353"/>
                    <a:gd name="connsiteX42" fmla="*/ 1906389 w 2540496"/>
                    <a:gd name="connsiteY42" fmla="*/ 1276729 h 2868353"/>
                    <a:gd name="connsiteX43" fmla="*/ 1247569 w 2540496"/>
                    <a:gd name="connsiteY43" fmla="*/ 1941187 h 2868353"/>
                    <a:gd name="connsiteX44" fmla="*/ 1302825 w 2540496"/>
                    <a:gd name="connsiteY44" fmla="*/ 703107 h 2868353"/>
                    <a:gd name="connsiteX45" fmla="*/ 1302825 w 2540496"/>
                    <a:gd name="connsiteY45" fmla="*/ 1850228 h 2868353"/>
                    <a:gd name="connsiteX46" fmla="*/ 1418194 w 2540496"/>
                    <a:gd name="connsiteY46" fmla="*/ 1826708 h 2868353"/>
                    <a:gd name="connsiteX47" fmla="*/ 1418194 w 2540496"/>
                    <a:gd name="connsiteY47" fmla="*/ 726690 h 2868353"/>
                    <a:gd name="connsiteX48" fmla="*/ 1302825 w 2540496"/>
                    <a:gd name="connsiteY48" fmla="*/ 703107 h 2868353"/>
                    <a:gd name="connsiteX49" fmla="*/ 1192313 w 2540496"/>
                    <a:gd name="connsiteY49" fmla="*/ 703107 h 2868353"/>
                    <a:gd name="connsiteX50" fmla="*/ 1059760 w 2540496"/>
                    <a:gd name="connsiteY50" fmla="*/ 732937 h 2868353"/>
                    <a:gd name="connsiteX51" fmla="*/ 1059760 w 2540496"/>
                    <a:gd name="connsiteY51" fmla="*/ 1820522 h 2868353"/>
                    <a:gd name="connsiteX52" fmla="*/ 1192252 w 2540496"/>
                    <a:gd name="connsiteY52" fmla="*/ 1850228 h 2868353"/>
                    <a:gd name="connsiteX53" fmla="*/ 1192252 w 2540496"/>
                    <a:gd name="connsiteY53" fmla="*/ 703107 h 2868353"/>
                    <a:gd name="connsiteX54" fmla="*/ 1528888 w 2540496"/>
                    <a:gd name="connsiteY54" fmla="*/ 775630 h 2868353"/>
                    <a:gd name="connsiteX55" fmla="*/ 1528888 w 2540496"/>
                    <a:gd name="connsiteY55" fmla="*/ 1777890 h 2868353"/>
                    <a:gd name="connsiteX56" fmla="*/ 1635636 w 2540496"/>
                    <a:gd name="connsiteY56" fmla="*/ 1698631 h 2868353"/>
                    <a:gd name="connsiteX57" fmla="*/ 1635636 w 2540496"/>
                    <a:gd name="connsiteY57" fmla="*/ 1698631 h 2868353"/>
                    <a:gd name="connsiteX58" fmla="*/ 1635636 w 2540496"/>
                    <a:gd name="connsiteY58" fmla="*/ 854583 h 2868353"/>
                    <a:gd name="connsiteX59" fmla="*/ 1529192 w 2540496"/>
                    <a:gd name="connsiteY59" fmla="*/ 775630 h 2868353"/>
                    <a:gd name="connsiteX60" fmla="*/ 840497 w 2540496"/>
                    <a:gd name="connsiteY60" fmla="*/ 1680623 h 2868353"/>
                    <a:gd name="connsiteX61" fmla="*/ 949248 w 2540496"/>
                    <a:gd name="connsiteY61" fmla="*/ 1767477 h 2868353"/>
                    <a:gd name="connsiteX62" fmla="*/ 949248 w 2540496"/>
                    <a:gd name="connsiteY62" fmla="*/ 786042 h 2868353"/>
                    <a:gd name="connsiteX63" fmla="*/ 842744 w 2540496"/>
                    <a:gd name="connsiteY63" fmla="*/ 870202 h 2868353"/>
                    <a:gd name="connsiteX64" fmla="*/ 842744 w 2540496"/>
                    <a:gd name="connsiteY64" fmla="*/ 1680623 h 2868353"/>
                    <a:gd name="connsiteX65" fmla="*/ 840436 w 2540496"/>
                    <a:gd name="connsiteY65" fmla="*/ 1680623 h 2868353"/>
                    <a:gd name="connsiteX66" fmla="*/ 1745904 w 2540496"/>
                    <a:gd name="connsiteY66" fmla="*/ 995584 h 2868353"/>
                    <a:gd name="connsiteX67" fmla="*/ 1745904 w 2540496"/>
                    <a:gd name="connsiteY67" fmla="*/ 1557936 h 2868353"/>
                    <a:gd name="connsiteX68" fmla="*/ 1745904 w 2540496"/>
                    <a:gd name="connsiteY68" fmla="*/ 995584 h 2868353"/>
                    <a:gd name="connsiteX69" fmla="*/ 732232 w 2540496"/>
                    <a:gd name="connsiteY69" fmla="*/ 1029456 h 2868353"/>
                    <a:gd name="connsiteX70" fmla="*/ 732232 w 2540496"/>
                    <a:gd name="connsiteY70" fmla="*/ 1524370 h 2868353"/>
                    <a:gd name="connsiteX71" fmla="*/ 732232 w 2540496"/>
                    <a:gd name="connsiteY71" fmla="*/ 1029456 h 286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540496" h="2868353">
                      <a:moveTo>
                        <a:pt x="1264935" y="2868109"/>
                      </a:moveTo>
                      <a:lnTo>
                        <a:pt x="116584" y="2868109"/>
                      </a:lnTo>
                      <a:cubicBezTo>
                        <a:pt x="63392" y="2868109"/>
                        <a:pt x="26110" y="2853408"/>
                        <a:pt x="0" y="2832521"/>
                      </a:cubicBezTo>
                      <a:lnTo>
                        <a:pt x="1143251" y="2832521"/>
                      </a:lnTo>
                      <a:lnTo>
                        <a:pt x="1144708" y="2831051"/>
                      </a:lnTo>
                      <a:cubicBezTo>
                        <a:pt x="1187698" y="2834665"/>
                        <a:pt x="1231174" y="2837176"/>
                        <a:pt x="1275076" y="2837176"/>
                      </a:cubicBezTo>
                      <a:cubicBezTo>
                        <a:pt x="1282119" y="2837176"/>
                        <a:pt x="1289102" y="2836687"/>
                        <a:pt x="1296085" y="2836625"/>
                      </a:cubicBezTo>
                      <a:lnTo>
                        <a:pt x="1264935" y="2868353"/>
                      </a:lnTo>
                      <a:moveTo>
                        <a:pt x="1274893" y="2553459"/>
                      </a:moveTo>
                      <a:cubicBezTo>
                        <a:pt x="576969" y="2553459"/>
                        <a:pt x="9169" y="1980694"/>
                        <a:pt x="9169" y="1276729"/>
                      </a:cubicBezTo>
                      <a:cubicBezTo>
                        <a:pt x="9169" y="572764"/>
                        <a:pt x="577151" y="0"/>
                        <a:pt x="1274893" y="0"/>
                      </a:cubicBezTo>
                      <a:cubicBezTo>
                        <a:pt x="1972636" y="0"/>
                        <a:pt x="2540496" y="572703"/>
                        <a:pt x="2540496" y="1276729"/>
                      </a:cubicBezTo>
                      <a:cubicBezTo>
                        <a:pt x="2540496" y="1980756"/>
                        <a:pt x="1973182" y="2553459"/>
                        <a:pt x="1274893" y="2553459"/>
                      </a:cubicBezTo>
                      <a:moveTo>
                        <a:pt x="1274893" y="99718"/>
                      </a:moveTo>
                      <a:cubicBezTo>
                        <a:pt x="631253" y="99718"/>
                        <a:pt x="108083" y="627707"/>
                        <a:pt x="108083" y="1276729"/>
                      </a:cubicBezTo>
                      <a:cubicBezTo>
                        <a:pt x="108083" y="1925752"/>
                        <a:pt x="631678" y="2453680"/>
                        <a:pt x="1274893" y="2453680"/>
                      </a:cubicBezTo>
                      <a:cubicBezTo>
                        <a:pt x="1918108" y="2453680"/>
                        <a:pt x="2441643" y="1925691"/>
                        <a:pt x="2441643" y="1276729"/>
                      </a:cubicBezTo>
                      <a:cubicBezTo>
                        <a:pt x="2441643" y="627768"/>
                        <a:pt x="1918534" y="99718"/>
                        <a:pt x="1274893" y="99718"/>
                      </a:cubicBezTo>
                      <a:moveTo>
                        <a:pt x="1274893" y="2350348"/>
                      </a:moveTo>
                      <a:cubicBezTo>
                        <a:pt x="688027" y="2350348"/>
                        <a:pt x="210519" y="1868727"/>
                        <a:pt x="210519" y="1276729"/>
                      </a:cubicBezTo>
                      <a:cubicBezTo>
                        <a:pt x="210519" y="684732"/>
                        <a:pt x="688149" y="203111"/>
                        <a:pt x="1274893" y="203111"/>
                      </a:cubicBezTo>
                      <a:cubicBezTo>
                        <a:pt x="1861638" y="203111"/>
                        <a:pt x="2339268" y="684732"/>
                        <a:pt x="2339268" y="1276729"/>
                      </a:cubicBezTo>
                      <a:cubicBezTo>
                        <a:pt x="2339268" y="1868727"/>
                        <a:pt x="1861881" y="2350348"/>
                        <a:pt x="1274893" y="2350348"/>
                      </a:cubicBezTo>
                      <a:moveTo>
                        <a:pt x="1274893" y="300562"/>
                      </a:moveTo>
                      <a:cubicBezTo>
                        <a:pt x="741461" y="300562"/>
                        <a:pt x="307429" y="738389"/>
                        <a:pt x="307429" y="1276484"/>
                      </a:cubicBezTo>
                      <a:cubicBezTo>
                        <a:pt x="307429" y="1814580"/>
                        <a:pt x="741583" y="2252652"/>
                        <a:pt x="1274893" y="2252652"/>
                      </a:cubicBezTo>
                      <a:cubicBezTo>
                        <a:pt x="1808204" y="2252652"/>
                        <a:pt x="2242357" y="1814825"/>
                        <a:pt x="2242357" y="1276729"/>
                      </a:cubicBezTo>
                      <a:cubicBezTo>
                        <a:pt x="2242357" y="738634"/>
                        <a:pt x="1808508" y="300562"/>
                        <a:pt x="1274893" y="300562"/>
                      </a:cubicBezTo>
                      <a:moveTo>
                        <a:pt x="1247023" y="2142399"/>
                      </a:moveTo>
                      <a:cubicBezTo>
                        <a:pt x="773826" y="2142399"/>
                        <a:pt x="388856" y="1754063"/>
                        <a:pt x="388856" y="1276729"/>
                      </a:cubicBezTo>
                      <a:cubicBezTo>
                        <a:pt x="388856" y="799395"/>
                        <a:pt x="773826" y="410815"/>
                        <a:pt x="1247023" y="410815"/>
                      </a:cubicBezTo>
                      <a:cubicBezTo>
                        <a:pt x="1720220" y="410815"/>
                        <a:pt x="2105189" y="799150"/>
                        <a:pt x="2105189" y="1276484"/>
                      </a:cubicBezTo>
                      <a:cubicBezTo>
                        <a:pt x="2105189" y="1753818"/>
                        <a:pt x="1720159" y="2142399"/>
                        <a:pt x="1247023" y="2142399"/>
                      </a:cubicBezTo>
                      <a:moveTo>
                        <a:pt x="1247023" y="505877"/>
                      </a:moveTo>
                      <a:cubicBezTo>
                        <a:pt x="824983" y="505847"/>
                        <a:pt x="482824" y="850938"/>
                        <a:pt x="482791" y="1276668"/>
                      </a:cubicBezTo>
                      <a:cubicBezTo>
                        <a:pt x="482757" y="1702398"/>
                        <a:pt x="824861" y="2047551"/>
                        <a:pt x="1246901" y="2047581"/>
                      </a:cubicBezTo>
                      <a:cubicBezTo>
                        <a:pt x="1668941" y="2047618"/>
                        <a:pt x="2011096" y="1702520"/>
                        <a:pt x="2011133" y="1276791"/>
                      </a:cubicBezTo>
                      <a:cubicBezTo>
                        <a:pt x="2011133" y="1276772"/>
                        <a:pt x="2011133" y="1276748"/>
                        <a:pt x="2011133" y="1276729"/>
                      </a:cubicBezTo>
                      <a:cubicBezTo>
                        <a:pt x="2010629" y="851233"/>
                        <a:pt x="1668832" y="506416"/>
                        <a:pt x="1247023" y="505877"/>
                      </a:cubicBezTo>
                      <a:moveTo>
                        <a:pt x="1247569" y="1941187"/>
                      </a:moveTo>
                      <a:cubicBezTo>
                        <a:pt x="883779" y="1941120"/>
                        <a:pt x="588925" y="1643578"/>
                        <a:pt x="588992" y="1276607"/>
                      </a:cubicBezTo>
                      <a:cubicBezTo>
                        <a:pt x="589058" y="909636"/>
                        <a:pt x="884022" y="612204"/>
                        <a:pt x="1247812" y="612272"/>
                      </a:cubicBezTo>
                      <a:cubicBezTo>
                        <a:pt x="1611554" y="612339"/>
                        <a:pt x="1906389" y="909807"/>
                        <a:pt x="1906389" y="1276729"/>
                      </a:cubicBezTo>
                      <a:cubicBezTo>
                        <a:pt x="1905952" y="1643565"/>
                        <a:pt x="1611226" y="1940814"/>
                        <a:pt x="1247569" y="1941187"/>
                      </a:cubicBezTo>
                      <a:moveTo>
                        <a:pt x="1302825" y="703107"/>
                      </a:moveTo>
                      <a:lnTo>
                        <a:pt x="1302825" y="1850228"/>
                      </a:lnTo>
                      <a:cubicBezTo>
                        <a:pt x="1341984" y="1846443"/>
                        <a:pt x="1380651" y="1838560"/>
                        <a:pt x="1418194" y="1826708"/>
                      </a:cubicBezTo>
                      <a:lnTo>
                        <a:pt x="1418194" y="726690"/>
                      </a:lnTo>
                      <a:cubicBezTo>
                        <a:pt x="1380651" y="714825"/>
                        <a:pt x="1341990" y="706917"/>
                        <a:pt x="1302825" y="703107"/>
                      </a:cubicBezTo>
                      <a:moveTo>
                        <a:pt x="1192313" y="703107"/>
                      </a:moveTo>
                      <a:cubicBezTo>
                        <a:pt x="1147100" y="707634"/>
                        <a:pt x="1102592" y="717649"/>
                        <a:pt x="1059760" y="732937"/>
                      </a:cubicBezTo>
                      <a:lnTo>
                        <a:pt x="1059760" y="1820522"/>
                      </a:lnTo>
                      <a:cubicBezTo>
                        <a:pt x="1102592" y="1835724"/>
                        <a:pt x="1147070" y="1845696"/>
                        <a:pt x="1192252" y="1850228"/>
                      </a:cubicBezTo>
                      <a:lnTo>
                        <a:pt x="1192252" y="703107"/>
                      </a:lnTo>
                      <a:moveTo>
                        <a:pt x="1528888" y="775630"/>
                      </a:moveTo>
                      <a:lnTo>
                        <a:pt x="1528888" y="1777890"/>
                      </a:lnTo>
                      <a:cubicBezTo>
                        <a:pt x="1567404" y="1755742"/>
                        <a:pt x="1603223" y="1729140"/>
                        <a:pt x="1635636" y="1698631"/>
                      </a:cubicBezTo>
                      <a:lnTo>
                        <a:pt x="1635636" y="1698631"/>
                      </a:lnTo>
                      <a:lnTo>
                        <a:pt x="1635636" y="854583"/>
                      </a:lnTo>
                      <a:cubicBezTo>
                        <a:pt x="1603283" y="824220"/>
                        <a:pt x="1567568" y="797729"/>
                        <a:pt x="1529192" y="775630"/>
                      </a:cubicBezTo>
                      <a:moveTo>
                        <a:pt x="840497" y="1680623"/>
                      </a:moveTo>
                      <a:cubicBezTo>
                        <a:pt x="873147" y="1713889"/>
                        <a:pt x="909664" y="1743050"/>
                        <a:pt x="949248" y="1767477"/>
                      </a:cubicBezTo>
                      <a:lnTo>
                        <a:pt x="949248" y="786042"/>
                      </a:lnTo>
                      <a:cubicBezTo>
                        <a:pt x="910599" y="809790"/>
                        <a:pt x="874853" y="838033"/>
                        <a:pt x="842744" y="870202"/>
                      </a:cubicBezTo>
                      <a:lnTo>
                        <a:pt x="842744" y="1680623"/>
                      </a:lnTo>
                      <a:lnTo>
                        <a:pt x="840436" y="1680623"/>
                      </a:lnTo>
                      <a:moveTo>
                        <a:pt x="1745904" y="995584"/>
                      </a:moveTo>
                      <a:lnTo>
                        <a:pt x="1745904" y="1557936"/>
                      </a:lnTo>
                      <a:cubicBezTo>
                        <a:pt x="1843300" y="1383356"/>
                        <a:pt x="1843300" y="1170164"/>
                        <a:pt x="1745904" y="995584"/>
                      </a:cubicBezTo>
                      <a:moveTo>
                        <a:pt x="732232" y="1029456"/>
                      </a:moveTo>
                      <a:cubicBezTo>
                        <a:pt x="657387" y="1185789"/>
                        <a:pt x="657387" y="1368037"/>
                        <a:pt x="732232" y="1524370"/>
                      </a:cubicBezTo>
                      <a:lnTo>
                        <a:pt x="732232" y="1029456"/>
                      </a:ln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64A295FD-E758-F043-A0F4-E1CA638BC227}"/>
                    </a:ext>
                  </a:extLst>
                </p:cNvPr>
                <p:cNvSpPr/>
                <p:nvPr/>
              </p:nvSpPr>
              <p:spPr>
                <a:xfrm>
                  <a:off x="272878" y="278303"/>
                  <a:ext cx="2640685" cy="3666645"/>
                </a:xfrm>
                <a:custGeom>
                  <a:avLst/>
                  <a:gdLst>
                    <a:gd name="connsiteX0" fmla="*/ 0 w 2640685"/>
                    <a:gd name="connsiteY0" fmla="*/ 3666646 h 3666645"/>
                    <a:gd name="connsiteX1" fmla="*/ 0 w 2640685"/>
                    <a:gd name="connsiteY1" fmla="*/ 3486995 h 3666645"/>
                    <a:gd name="connsiteX2" fmla="*/ 437190 w 2640685"/>
                    <a:gd name="connsiteY2" fmla="*/ 3042369 h 3666645"/>
                    <a:gd name="connsiteX3" fmla="*/ 37283 w 2640685"/>
                    <a:gd name="connsiteY3" fmla="*/ 2634985 h 3666645"/>
                    <a:gd name="connsiteX4" fmla="*/ 0 w 2640685"/>
                    <a:gd name="connsiteY4" fmla="*/ 2672593 h 3666645"/>
                    <a:gd name="connsiteX5" fmla="*/ 0 w 2640685"/>
                    <a:gd name="connsiteY5" fmla="*/ 2493738 h 3666645"/>
                    <a:gd name="connsiteX6" fmla="*/ 467550 w 2640685"/>
                    <a:gd name="connsiteY6" fmla="*/ 2022101 h 3666645"/>
                    <a:gd name="connsiteX7" fmla="*/ 0 w 2640685"/>
                    <a:gd name="connsiteY7" fmla="*/ 1568838 h 3666645"/>
                    <a:gd name="connsiteX8" fmla="*/ 0 w 2640685"/>
                    <a:gd name="connsiteY8" fmla="*/ 1435310 h 3666645"/>
                    <a:gd name="connsiteX9" fmla="*/ 437190 w 2640685"/>
                    <a:gd name="connsiteY9" fmla="*/ 989520 h 3666645"/>
                    <a:gd name="connsiteX10" fmla="*/ 0 w 2640685"/>
                    <a:gd name="connsiteY10" fmla="*/ 544098 h 3666645"/>
                    <a:gd name="connsiteX11" fmla="*/ 0 w 2640685"/>
                    <a:gd name="connsiteY11" fmla="*/ 457060 h 3666645"/>
                    <a:gd name="connsiteX12" fmla="*/ 440286 w 2640685"/>
                    <a:gd name="connsiteY12" fmla="*/ 0 h 3666645"/>
                    <a:gd name="connsiteX13" fmla="*/ 615041 w 2640685"/>
                    <a:gd name="connsiteY13" fmla="*/ 0 h 3666645"/>
                    <a:gd name="connsiteX14" fmla="*/ 133586 w 2640685"/>
                    <a:gd name="connsiteY14" fmla="*/ 500242 h 3666645"/>
                    <a:gd name="connsiteX15" fmla="*/ 214223 w 2640685"/>
                    <a:gd name="connsiteY15" fmla="*/ 582564 h 3666645"/>
                    <a:gd name="connsiteX16" fmla="*/ 786395 w 2640685"/>
                    <a:gd name="connsiteY16" fmla="*/ 0 h 3666645"/>
                    <a:gd name="connsiteX17" fmla="*/ 945180 w 2640685"/>
                    <a:gd name="connsiteY17" fmla="*/ 0 h 3666645"/>
                    <a:gd name="connsiteX18" fmla="*/ 293585 w 2640685"/>
                    <a:gd name="connsiteY18" fmla="*/ 663355 h 3666645"/>
                    <a:gd name="connsiteX19" fmla="*/ 371490 w 2640685"/>
                    <a:gd name="connsiteY19" fmla="*/ 742982 h 3666645"/>
                    <a:gd name="connsiteX20" fmla="*/ 1106029 w 2640685"/>
                    <a:gd name="connsiteY20" fmla="*/ 0 h 3666645"/>
                    <a:gd name="connsiteX21" fmla="*/ 1303311 w 2640685"/>
                    <a:gd name="connsiteY21" fmla="*/ 0 h 3666645"/>
                    <a:gd name="connsiteX22" fmla="*/ 1705829 w 2640685"/>
                    <a:gd name="connsiteY22" fmla="*/ 407017 h 3666645"/>
                    <a:gd name="connsiteX23" fmla="*/ 1798489 w 2640685"/>
                    <a:gd name="connsiteY23" fmla="*/ 312935 h 3666645"/>
                    <a:gd name="connsiteX24" fmla="*/ 1488752 w 2640685"/>
                    <a:gd name="connsiteY24" fmla="*/ 0 h 3666645"/>
                    <a:gd name="connsiteX25" fmla="*/ 1648023 w 2640685"/>
                    <a:gd name="connsiteY25" fmla="*/ 0 h 3666645"/>
                    <a:gd name="connsiteX26" fmla="*/ 2639168 w 2640685"/>
                    <a:gd name="connsiteY26" fmla="*/ 1001342 h 3666645"/>
                    <a:gd name="connsiteX27" fmla="*/ 2640686 w 2640685"/>
                    <a:gd name="connsiteY27" fmla="*/ 1002873 h 3666645"/>
                    <a:gd name="connsiteX28" fmla="*/ 573872 w 2640685"/>
                    <a:gd name="connsiteY28" fmla="*/ 3088982 h 3666645"/>
                    <a:gd name="connsiteX29" fmla="*/ 571018 w 2640685"/>
                    <a:gd name="connsiteY29" fmla="*/ 3086042 h 3666645"/>
                    <a:gd name="connsiteX30" fmla="*/ 0 w 2640685"/>
                    <a:gd name="connsiteY30" fmla="*/ 3666646 h 3666645"/>
                    <a:gd name="connsiteX31" fmla="*/ 1742686 w 2640685"/>
                    <a:gd name="connsiteY31" fmla="*/ 1576127 h 3666645"/>
                    <a:gd name="connsiteX32" fmla="*/ 452248 w 2640685"/>
                    <a:gd name="connsiteY32" fmla="*/ 2877847 h 3666645"/>
                    <a:gd name="connsiteX33" fmla="*/ 537257 w 2640685"/>
                    <a:gd name="connsiteY33" fmla="*/ 2964763 h 3666645"/>
                    <a:gd name="connsiteX34" fmla="*/ 1828060 w 2640685"/>
                    <a:gd name="connsiteY34" fmla="*/ 1661941 h 3666645"/>
                    <a:gd name="connsiteX35" fmla="*/ 1742443 w 2640685"/>
                    <a:gd name="connsiteY35" fmla="*/ 1576189 h 3666645"/>
                    <a:gd name="connsiteX36" fmla="*/ 892231 w 2640685"/>
                    <a:gd name="connsiteY36" fmla="*/ 2105893 h 3666645"/>
                    <a:gd name="connsiteX37" fmla="*/ 290367 w 2640685"/>
                    <a:gd name="connsiteY37" fmla="*/ 2713019 h 3666645"/>
                    <a:gd name="connsiteX38" fmla="*/ 372826 w 2640685"/>
                    <a:gd name="connsiteY38" fmla="*/ 2796873 h 3666645"/>
                    <a:gd name="connsiteX39" fmla="*/ 1147623 w 2640685"/>
                    <a:gd name="connsiteY39" fmla="*/ 2015608 h 3666645"/>
                    <a:gd name="connsiteX40" fmla="*/ 370397 w 2640685"/>
                    <a:gd name="connsiteY40" fmla="*/ 1237712 h 3666645"/>
                    <a:gd name="connsiteX41" fmla="*/ 288667 w 2640685"/>
                    <a:gd name="connsiteY41" fmla="*/ 1320708 h 3666645"/>
                    <a:gd name="connsiteX42" fmla="*/ 982098 w 2640685"/>
                    <a:gd name="connsiteY42" fmla="*/ 2017445 h 3666645"/>
                    <a:gd name="connsiteX43" fmla="*/ 893628 w 2640685"/>
                    <a:gd name="connsiteY43" fmla="*/ 2107057 h 3666645"/>
                    <a:gd name="connsiteX44" fmla="*/ 892231 w 2640685"/>
                    <a:gd name="connsiteY44" fmla="*/ 2105709 h 3666645"/>
                    <a:gd name="connsiteX45" fmla="*/ 200379 w 2640685"/>
                    <a:gd name="connsiteY45" fmla="*/ 1410748 h 3666645"/>
                    <a:gd name="connsiteX46" fmla="*/ 111665 w 2640685"/>
                    <a:gd name="connsiteY46" fmla="*/ 1501278 h 3666645"/>
                    <a:gd name="connsiteX47" fmla="*/ 646798 w 2640685"/>
                    <a:gd name="connsiteY47" fmla="*/ 2020079 h 3666645"/>
                    <a:gd name="connsiteX48" fmla="*/ 603807 w 2640685"/>
                    <a:gd name="connsiteY48" fmla="*/ 2063507 h 3666645"/>
                    <a:gd name="connsiteX49" fmla="*/ 604354 w 2640685"/>
                    <a:gd name="connsiteY49" fmla="*/ 2064058 h 3666645"/>
                    <a:gd name="connsiteX50" fmla="*/ 133586 w 2640685"/>
                    <a:gd name="connsiteY50" fmla="*/ 2553214 h 3666645"/>
                    <a:gd name="connsiteX51" fmla="*/ 211187 w 2640685"/>
                    <a:gd name="connsiteY51" fmla="*/ 2632228 h 3666645"/>
                    <a:gd name="connsiteX52" fmla="*/ 812323 w 2640685"/>
                    <a:gd name="connsiteY52" fmla="*/ 2025837 h 3666645"/>
                    <a:gd name="connsiteX53" fmla="*/ 200379 w 2640685"/>
                    <a:gd name="connsiteY53" fmla="*/ 1410748 h 3666645"/>
                    <a:gd name="connsiteX54" fmla="*/ 532521 w 2640685"/>
                    <a:gd name="connsiteY54" fmla="*/ 1072271 h 3666645"/>
                    <a:gd name="connsiteX55" fmla="*/ 453949 w 2640685"/>
                    <a:gd name="connsiteY55" fmla="*/ 1152388 h 3666645"/>
                    <a:gd name="connsiteX56" fmla="*/ 1231478 w 2640685"/>
                    <a:gd name="connsiteY56" fmla="*/ 1930897 h 3666645"/>
                    <a:gd name="connsiteX57" fmla="*/ 1320920 w 2640685"/>
                    <a:gd name="connsiteY57" fmla="*/ 1840734 h 3666645"/>
                    <a:gd name="connsiteX58" fmla="*/ 532582 w 2640685"/>
                    <a:gd name="connsiteY58" fmla="*/ 1072271 h 3666645"/>
                    <a:gd name="connsiteX59" fmla="*/ 1357717 w 2640685"/>
                    <a:gd name="connsiteY59" fmla="*/ 216157 h 3666645"/>
                    <a:gd name="connsiteX60" fmla="*/ 611640 w 2640685"/>
                    <a:gd name="connsiteY60" fmla="*/ 987254 h 3666645"/>
                    <a:gd name="connsiteX61" fmla="*/ 613826 w 2640685"/>
                    <a:gd name="connsiteY61" fmla="*/ 989459 h 3666645"/>
                    <a:gd name="connsiteX62" fmla="*/ 611458 w 2640685"/>
                    <a:gd name="connsiteY62" fmla="*/ 991848 h 3666645"/>
                    <a:gd name="connsiteX63" fmla="*/ 1400828 w 2640685"/>
                    <a:gd name="connsiteY63" fmla="*/ 1760311 h 3666645"/>
                    <a:gd name="connsiteX64" fmla="*/ 1483773 w 2640685"/>
                    <a:gd name="connsiteY64" fmla="*/ 1676580 h 3666645"/>
                    <a:gd name="connsiteX65" fmla="*/ 793924 w 2640685"/>
                    <a:gd name="connsiteY65" fmla="*/ 975555 h 3666645"/>
                    <a:gd name="connsiteX66" fmla="*/ 819305 w 2640685"/>
                    <a:gd name="connsiteY66" fmla="*/ 949952 h 3666645"/>
                    <a:gd name="connsiteX67" fmla="*/ 1450012 w 2640685"/>
                    <a:gd name="connsiteY67" fmla="*/ 309443 h 3666645"/>
                    <a:gd name="connsiteX68" fmla="*/ 1357717 w 2640685"/>
                    <a:gd name="connsiteY68" fmla="*/ 216157 h 3666645"/>
                    <a:gd name="connsiteX69" fmla="*/ 1529678 w 2640685"/>
                    <a:gd name="connsiteY69" fmla="*/ 389683 h 3666645"/>
                    <a:gd name="connsiteX70" fmla="*/ 952830 w 2640685"/>
                    <a:gd name="connsiteY70" fmla="*/ 975432 h 3666645"/>
                    <a:gd name="connsiteX71" fmla="*/ 1563378 w 2640685"/>
                    <a:gd name="connsiteY71" fmla="*/ 1596340 h 3666645"/>
                    <a:gd name="connsiteX72" fmla="*/ 1662899 w 2640685"/>
                    <a:gd name="connsiteY72" fmla="*/ 1495949 h 3666645"/>
                    <a:gd name="connsiteX73" fmla="*/ 1225102 w 2640685"/>
                    <a:gd name="connsiteY73" fmla="*/ 1056285 h 3666645"/>
                    <a:gd name="connsiteX74" fmla="*/ 1225102 w 2640685"/>
                    <a:gd name="connsiteY74" fmla="*/ 1056285 h 3666645"/>
                    <a:gd name="connsiteX75" fmla="*/ 1150780 w 2640685"/>
                    <a:gd name="connsiteY75" fmla="*/ 981251 h 3666645"/>
                    <a:gd name="connsiteX76" fmla="*/ 1146651 w 2640685"/>
                    <a:gd name="connsiteY76" fmla="*/ 977086 h 3666645"/>
                    <a:gd name="connsiteX77" fmla="*/ 1146651 w 2640685"/>
                    <a:gd name="connsiteY77" fmla="*/ 977086 h 3666645"/>
                    <a:gd name="connsiteX78" fmla="*/ 1145376 w 2640685"/>
                    <a:gd name="connsiteY78" fmla="*/ 975800 h 3666645"/>
                    <a:gd name="connsiteX79" fmla="*/ 1626284 w 2640685"/>
                    <a:gd name="connsiteY79" fmla="*/ 487686 h 3666645"/>
                    <a:gd name="connsiteX80" fmla="*/ 1529678 w 2640685"/>
                    <a:gd name="connsiteY80" fmla="*/ 389683 h 3666645"/>
                    <a:gd name="connsiteX81" fmla="*/ 1878154 w 2640685"/>
                    <a:gd name="connsiteY81" fmla="*/ 393236 h 3666645"/>
                    <a:gd name="connsiteX82" fmla="*/ 1304586 w 2640685"/>
                    <a:gd name="connsiteY82" fmla="*/ 975126 h 3666645"/>
                    <a:gd name="connsiteX83" fmla="*/ 1908090 w 2640685"/>
                    <a:gd name="connsiteY83" fmla="*/ 1581150 h 3666645"/>
                    <a:gd name="connsiteX84" fmla="*/ 1999899 w 2640685"/>
                    <a:gd name="connsiteY84" fmla="*/ 1488476 h 3666645"/>
                    <a:gd name="connsiteX85" fmla="*/ 1568782 w 2640685"/>
                    <a:gd name="connsiteY85" fmla="*/ 1054386 h 3666645"/>
                    <a:gd name="connsiteX86" fmla="*/ 1568782 w 2640685"/>
                    <a:gd name="connsiteY86" fmla="*/ 1054386 h 3666645"/>
                    <a:gd name="connsiteX87" fmla="*/ 1511037 w 2640685"/>
                    <a:gd name="connsiteY87" fmla="*/ 996074 h 3666645"/>
                    <a:gd name="connsiteX88" fmla="*/ 1490513 w 2640685"/>
                    <a:gd name="connsiteY88" fmla="*/ 975432 h 3666645"/>
                    <a:gd name="connsiteX89" fmla="*/ 1490513 w 2640685"/>
                    <a:gd name="connsiteY89" fmla="*/ 975432 h 3666645"/>
                    <a:gd name="connsiteX90" fmla="*/ 1489238 w 2640685"/>
                    <a:gd name="connsiteY90" fmla="*/ 974146 h 3666645"/>
                    <a:gd name="connsiteX91" fmla="*/ 1969903 w 2640685"/>
                    <a:gd name="connsiteY91" fmla="*/ 486032 h 3666645"/>
                    <a:gd name="connsiteX92" fmla="*/ 1878154 w 2640685"/>
                    <a:gd name="connsiteY92" fmla="*/ 393481 h 3666645"/>
                    <a:gd name="connsiteX93" fmla="*/ 2049569 w 2640685"/>
                    <a:gd name="connsiteY93" fmla="*/ 566639 h 3666645"/>
                    <a:gd name="connsiteX94" fmla="*/ 1648508 w 2640685"/>
                    <a:gd name="connsiteY94" fmla="*/ 973962 h 3666645"/>
                    <a:gd name="connsiteX95" fmla="*/ 2079626 w 2640685"/>
                    <a:gd name="connsiteY95" fmla="*/ 1408359 h 3666645"/>
                    <a:gd name="connsiteX96" fmla="*/ 2481354 w 2640685"/>
                    <a:gd name="connsiteY96" fmla="*/ 1002873 h 3666645"/>
                    <a:gd name="connsiteX97" fmla="*/ 2049569 w 2640685"/>
                    <a:gd name="connsiteY97" fmla="*/ 566639 h 3666645"/>
                    <a:gd name="connsiteX98" fmla="*/ 1204639 w 2640685"/>
                    <a:gd name="connsiteY98" fmla="*/ 61374 h 3666645"/>
                    <a:gd name="connsiteX99" fmla="*/ 450912 w 2640685"/>
                    <a:gd name="connsiteY99" fmla="*/ 823590 h 3666645"/>
                    <a:gd name="connsiteX100" fmla="*/ 532764 w 2640685"/>
                    <a:gd name="connsiteY100" fmla="*/ 906953 h 3666645"/>
                    <a:gd name="connsiteX101" fmla="*/ 1278172 w 2640685"/>
                    <a:gd name="connsiteY101" fmla="*/ 135672 h 3666645"/>
                    <a:gd name="connsiteX102" fmla="*/ 1204639 w 2640685"/>
                    <a:gd name="connsiteY102" fmla="*/ 61374 h 366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2640685" h="3666645">
                      <a:moveTo>
                        <a:pt x="0" y="3666646"/>
                      </a:moveTo>
                      <a:lnTo>
                        <a:pt x="0" y="3486995"/>
                      </a:lnTo>
                      <a:lnTo>
                        <a:pt x="437190" y="3042369"/>
                      </a:lnTo>
                      <a:lnTo>
                        <a:pt x="37283" y="2634985"/>
                      </a:lnTo>
                      <a:lnTo>
                        <a:pt x="0" y="2672593"/>
                      </a:lnTo>
                      <a:lnTo>
                        <a:pt x="0" y="2493738"/>
                      </a:lnTo>
                      <a:lnTo>
                        <a:pt x="467550" y="2022101"/>
                      </a:lnTo>
                      <a:lnTo>
                        <a:pt x="0" y="1568838"/>
                      </a:lnTo>
                      <a:lnTo>
                        <a:pt x="0" y="1435310"/>
                      </a:lnTo>
                      <a:lnTo>
                        <a:pt x="437190" y="989520"/>
                      </a:lnTo>
                      <a:lnTo>
                        <a:pt x="0" y="544098"/>
                      </a:lnTo>
                      <a:lnTo>
                        <a:pt x="0" y="457060"/>
                      </a:lnTo>
                      <a:lnTo>
                        <a:pt x="440286" y="0"/>
                      </a:lnTo>
                      <a:lnTo>
                        <a:pt x="615041" y="0"/>
                      </a:lnTo>
                      <a:lnTo>
                        <a:pt x="133586" y="500242"/>
                      </a:lnTo>
                      <a:lnTo>
                        <a:pt x="214223" y="582564"/>
                      </a:lnTo>
                      <a:lnTo>
                        <a:pt x="786395" y="0"/>
                      </a:lnTo>
                      <a:lnTo>
                        <a:pt x="945180" y="0"/>
                      </a:lnTo>
                      <a:lnTo>
                        <a:pt x="293585" y="663355"/>
                      </a:lnTo>
                      <a:lnTo>
                        <a:pt x="371490" y="742982"/>
                      </a:lnTo>
                      <a:lnTo>
                        <a:pt x="1106029" y="0"/>
                      </a:lnTo>
                      <a:lnTo>
                        <a:pt x="1303311" y="0"/>
                      </a:lnTo>
                      <a:lnTo>
                        <a:pt x="1705829" y="407017"/>
                      </a:lnTo>
                      <a:lnTo>
                        <a:pt x="1798489" y="312935"/>
                      </a:lnTo>
                      <a:lnTo>
                        <a:pt x="1488752" y="0"/>
                      </a:lnTo>
                      <a:lnTo>
                        <a:pt x="1648023" y="0"/>
                      </a:lnTo>
                      <a:lnTo>
                        <a:pt x="2639168" y="1001342"/>
                      </a:lnTo>
                      <a:lnTo>
                        <a:pt x="2640686" y="1002873"/>
                      </a:lnTo>
                      <a:lnTo>
                        <a:pt x="573872" y="3088982"/>
                      </a:lnTo>
                      <a:lnTo>
                        <a:pt x="571018" y="3086042"/>
                      </a:lnTo>
                      <a:lnTo>
                        <a:pt x="0" y="3666646"/>
                      </a:lnTo>
                      <a:moveTo>
                        <a:pt x="1742686" y="1576127"/>
                      </a:moveTo>
                      <a:lnTo>
                        <a:pt x="452248" y="2877847"/>
                      </a:lnTo>
                      <a:lnTo>
                        <a:pt x="537257" y="2964763"/>
                      </a:lnTo>
                      <a:lnTo>
                        <a:pt x="1828060" y="1661941"/>
                      </a:lnTo>
                      <a:lnTo>
                        <a:pt x="1742443" y="1576189"/>
                      </a:lnTo>
                      <a:moveTo>
                        <a:pt x="892231" y="2105893"/>
                      </a:moveTo>
                      <a:lnTo>
                        <a:pt x="290367" y="2713019"/>
                      </a:lnTo>
                      <a:lnTo>
                        <a:pt x="372826" y="2796873"/>
                      </a:lnTo>
                      <a:lnTo>
                        <a:pt x="1147623" y="2015608"/>
                      </a:lnTo>
                      <a:lnTo>
                        <a:pt x="370397" y="1237712"/>
                      </a:lnTo>
                      <a:lnTo>
                        <a:pt x="288667" y="1320708"/>
                      </a:lnTo>
                      <a:lnTo>
                        <a:pt x="982098" y="2017445"/>
                      </a:lnTo>
                      <a:lnTo>
                        <a:pt x="893628" y="2107057"/>
                      </a:lnTo>
                      <a:lnTo>
                        <a:pt x="892231" y="2105709"/>
                      </a:lnTo>
                      <a:moveTo>
                        <a:pt x="200379" y="1410748"/>
                      </a:moveTo>
                      <a:lnTo>
                        <a:pt x="111665" y="1501278"/>
                      </a:lnTo>
                      <a:lnTo>
                        <a:pt x="646798" y="2020079"/>
                      </a:lnTo>
                      <a:lnTo>
                        <a:pt x="603807" y="2063507"/>
                      </a:lnTo>
                      <a:lnTo>
                        <a:pt x="604354" y="2064058"/>
                      </a:lnTo>
                      <a:lnTo>
                        <a:pt x="133586" y="2553214"/>
                      </a:lnTo>
                      <a:lnTo>
                        <a:pt x="211187" y="2632228"/>
                      </a:lnTo>
                      <a:lnTo>
                        <a:pt x="812323" y="2025837"/>
                      </a:lnTo>
                      <a:lnTo>
                        <a:pt x="200379" y="1410748"/>
                      </a:lnTo>
                      <a:moveTo>
                        <a:pt x="532521" y="1072271"/>
                      </a:moveTo>
                      <a:lnTo>
                        <a:pt x="453949" y="1152388"/>
                      </a:lnTo>
                      <a:lnTo>
                        <a:pt x="1231478" y="1930897"/>
                      </a:lnTo>
                      <a:lnTo>
                        <a:pt x="1320920" y="1840734"/>
                      </a:lnTo>
                      <a:lnTo>
                        <a:pt x="532582" y="1072271"/>
                      </a:lnTo>
                      <a:moveTo>
                        <a:pt x="1357717" y="216157"/>
                      </a:moveTo>
                      <a:lnTo>
                        <a:pt x="611640" y="987254"/>
                      </a:lnTo>
                      <a:lnTo>
                        <a:pt x="613826" y="989459"/>
                      </a:lnTo>
                      <a:lnTo>
                        <a:pt x="611458" y="991848"/>
                      </a:lnTo>
                      <a:lnTo>
                        <a:pt x="1400828" y="1760311"/>
                      </a:lnTo>
                      <a:lnTo>
                        <a:pt x="1483773" y="1676580"/>
                      </a:lnTo>
                      <a:lnTo>
                        <a:pt x="793924" y="975555"/>
                      </a:lnTo>
                      <a:lnTo>
                        <a:pt x="819305" y="949952"/>
                      </a:lnTo>
                      <a:lnTo>
                        <a:pt x="1450012" y="309443"/>
                      </a:lnTo>
                      <a:lnTo>
                        <a:pt x="1357717" y="216157"/>
                      </a:lnTo>
                      <a:moveTo>
                        <a:pt x="1529678" y="389683"/>
                      </a:moveTo>
                      <a:lnTo>
                        <a:pt x="952830" y="975432"/>
                      </a:lnTo>
                      <a:lnTo>
                        <a:pt x="1563378" y="1596340"/>
                      </a:lnTo>
                      <a:lnTo>
                        <a:pt x="1662899" y="1495949"/>
                      </a:lnTo>
                      <a:lnTo>
                        <a:pt x="1225102" y="1056285"/>
                      </a:lnTo>
                      <a:lnTo>
                        <a:pt x="1225102" y="1056285"/>
                      </a:lnTo>
                      <a:lnTo>
                        <a:pt x="1150780" y="981251"/>
                      </a:lnTo>
                      <a:lnTo>
                        <a:pt x="1146651" y="977086"/>
                      </a:lnTo>
                      <a:lnTo>
                        <a:pt x="1146651" y="977086"/>
                      </a:lnTo>
                      <a:lnTo>
                        <a:pt x="1145376" y="975800"/>
                      </a:lnTo>
                      <a:lnTo>
                        <a:pt x="1626284" y="487686"/>
                      </a:lnTo>
                      <a:lnTo>
                        <a:pt x="1529678" y="389683"/>
                      </a:lnTo>
                      <a:moveTo>
                        <a:pt x="1878154" y="393236"/>
                      </a:moveTo>
                      <a:lnTo>
                        <a:pt x="1304586" y="975126"/>
                      </a:lnTo>
                      <a:lnTo>
                        <a:pt x="1908090" y="1581150"/>
                      </a:lnTo>
                      <a:lnTo>
                        <a:pt x="1999899" y="1488476"/>
                      </a:lnTo>
                      <a:lnTo>
                        <a:pt x="1568782" y="1054386"/>
                      </a:lnTo>
                      <a:lnTo>
                        <a:pt x="1568782" y="1054386"/>
                      </a:lnTo>
                      <a:lnTo>
                        <a:pt x="1511037" y="996074"/>
                      </a:lnTo>
                      <a:lnTo>
                        <a:pt x="1490513" y="975432"/>
                      </a:lnTo>
                      <a:lnTo>
                        <a:pt x="1490513" y="975432"/>
                      </a:lnTo>
                      <a:lnTo>
                        <a:pt x="1489238" y="974146"/>
                      </a:lnTo>
                      <a:lnTo>
                        <a:pt x="1969903" y="486032"/>
                      </a:lnTo>
                      <a:lnTo>
                        <a:pt x="1878154" y="393481"/>
                      </a:lnTo>
                      <a:moveTo>
                        <a:pt x="2049569" y="566639"/>
                      </a:moveTo>
                      <a:lnTo>
                        <a:pt x="1648508" y="973962"/>
                      </a:lnTo>
                      <a:lnTo>
                        <a:pt x="2079626" y="1408359"/>
                      </a:lnTo>
                      <a:lnTo>
                        <a:pt x="2481354" y="1002873"/>
                      </a:lnTo>
                      <a:lnTo>
                        <a:pt x="2049569" y="566639"/>
                      </a:lnTo>
                      <a:moveTo>
                        <a:pt x="1204639" y="61374"/>
                      </a:moveTo>
                      <a:lnTo>
                        <a:pt x="450912" y="823590"/>
                      </a:lnTo>
                      <a:lnTo>
                        <a:pt x="532764" y="906953"/>
                      </a:lnTo>
                      <a:lnTo>
                        <a:pt x="1278172" y="135672"/>
                      </a:lnTo>
                      <a:lnTo>
                        <a:pt x="1204639" y="61374"/>
                      </a:ln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B1CC2577-F1F3-9046-9C46-6C9B58257ABF}"/>
                    </a:ext>
                  </a:extLst>
                </p:cNvPr>
                <p:cNvSpPr/>
                <p:nvPr/>
              </p:nvSpPr>
              <p:spPr>
                <a:xfrm>
                  <a:off x="272878" y="3015884"/>
                  <a:ext cx="9711922" cy="608902"/>
                </a:xfrm>
                <a:custGeom>
                  <a:avLst/>
                  <a:gdLst>
                    <a:gd name="connsiteX0" fmla="*/ 0 w 9711922"/>
                    <a:gd name="connsiteY0" fmla="*/ 608902 h 608902"/>
                    <a:gd name="connsiteX1" fmla="*/ 0 w 9711922"/>
                    <a:gd name="connsiteY1" fmla="*/ 608902 h 608902"/>
                    <a:gd name="connsiteX2" fmla="*/ 0 w 9711922"/>
                    <a:gd name="connsiteY2" fmla="*/ 432498 h 608902"/>
                    <a:gd name="connsiteX3" fmla="*/ 129700 w 9711922"/>
                    <a:gd name="connsiteY3" fmla="*/ 305217 h 608902"/>
                    <a:gd name="connsiteX4" fmla="*/ 0 w 9711922"/>
                    <a:gd name="connsiteY4" fmla="*/ 177079 h 608902"/>
                    <a:gd name="connsiteX5" fmla="*/ 0 w 9711922"/>
                    <a:gd name="connsiteY5" fmla="*/ 0 h 608902"/>
                    <a:gd name="connsiteX6" fmla="*/ 309129 w 9711922"/>
                    <a:gd name="connsiteY6" fmla="*/ 305523 h 608902"/>
                    <a:gd name="connsiteX7" fmla="*/ 0 w 9711922"/>
                    <a:gd name="connsiteY7" fmla="*/ 608902 h 608902"/>
                    <a:gd name="connsiteX8" fmla="*/ 9711923 w 9711922"/>
                    <a:gd name="connsiteY8" fmla="*/ 490197 h 608902"/>
                    <a:gd name="connsiteX9" fmla="*/ 9711923 w 9711922"/>
                    <a:gd name="connsiteY9" fmla="*/ 490197 h 60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711922" h="608902">
                      <a:moveTo>
                        <a:pt x="0" y="608902"/>
                      </a:moveTo>
                      <a:lnTo>
                        <a:pt x="0" y="608902"/>
                      </a:lnTo>
                      <a:lnTo>
                        <a:pt x="0" y="432498"/>
                      </a:lnTo>
                      <a:lnTo>
                        <a:pt x="129700" y="305217"/>
                      </a:lnTo>
                      <a:lnTo>
                        <a:pt x="0" y="177079"/>
                      </a:lnTo>
                      <a:lnTo>
                        <a:pt x="0" y="0"/>
                      </a:lnTo>
                      <a:lnTo>
                        <a:pt x="309129" y="305523"/>
                      </a:lnTo>
                      <a:lnTo>
                        <a:pt x="0" y="608902"/>
                      </a:lnTo>
                      <a:moveTo>
                        <a:pt x="9711923" y="490197"/>
                      </a:moveTo>
                      <a:lnTo>
                        <a:pt x="9711923" y="490197"/>
                      </a:ln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D2D47887-767F-A746-A6BE-782A2A8056E6}"/>
                    </a:ext>
                  </a:extLst>
                </p:cNvPr>
                <p:cNvSpPr/>
                <p:nvPr/>
              </p:nvSpPr>
              <p:spPr>
                <a:xfrm>
                  <a:off x="272878" y="3310137"/>
                  <a:ext cx="11415" cy="22418"/>
                </a:xfrm>
                <a:custGeom>
                  <a:avLst/>
                  <a:gdLst>
                    <a:gd name="connsiteX0" fmla="*/ 0 w 11415"/>
                    <a:gd name="connsiteY0" fmla="*/ 22418 h 22418"/>
                    <a:gd name="connsiteX1" fmla="*/ 0 w 11415"/>
                    <a:gd name="connsiteY1" fmla="*/ 21499 h 22418"/>
                    <a:gd name="connsiteX2" fmla="*/ 0 w 11415"/>
                    <a:gd name="connsiteY2" fmla="*/ 19294 h 22418"/>
                    <a:gd name="connsiteX3" fmla="*/ 0 w 11415"/>
                    <a:gd name="connsiteY3" fmla="*/ 17089 h 22418"/>
                    <a:gd name="connsiteX4" fmla="*/ 0 w 11415"/>
                    <a:gd name="connsiteY4" fmla="*/ 14884 h 22418"/>
                    <a:gd name="connsiteX5" fmla="*/ 0 w 11415"/>
                    <a:gd name="connsiteY5" fmla="*/ 12679 h 22418"/>
                    <a:gd name="connsiteX6" fmla="*/ 0 w 11415"/>
                    <a:gd name="connsiteY6" fmla="*/ 10474 h 22418"/>
                    <a:gd name="connsiteX7" fmla="*/ 0 w 11415"/>
                    <a:gd name="connsiteY7" fmla="*/ 8269 h 22418"/>
                    <a:gd name="connsiteX8" fmla="*/ 0 w 11415"/>
                    <a:gd name="connsiteY8" fmla="*/ 6064 h 22418"/>
                    <a:gd name="connsiteX9" fmla="*/ 0 w 11415"/>
                    <a:gd name="connsiteY9" fmla="*/ 0 h 22418"/>
                    <a:gd name="connsiteX10" fmla="*/ 11416 w 11415"/>
                    <a:gd name="connsiteY10" fmla="*/ 11209 h 22418"/>
                    <a:gd name="connsiteX11" fmla="*/ 0 w 11415"/>
                    <a:gd name="connsiteY11" fmla="*/ 22418 h 22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415" h="22418">
                      <a:moveTo>
                        <a:pt x="0" y="22418"/>
                      </a:moveTo>
                      <a:lnTo>
                        <a:pt x="0" y="21499"/>
                      </a:lnTo>
                      <a:lnTo>
                        <a:pt x="0" y="19294"/>
                      </a:lnTo>
                      <a:lnTo>
                        <a:pt x="0" y="17089"/>
                      </a:lnTo>
                      <a:lnTo>
                        <a:pt x="0" y="14884"/>
                      </a:lnTo>
                      <a:lnTo>
                        <a:pt x="0" y="12679"/>
                      </a:lnTo>
                      <a:lnTo>
                        <a:pt x="0" y="10474"/>
                      </a:lnTo>
                      <a:lnTo>
                        <a:pt x="0" y="8269"/>
                      </a:lnTo>
                      <a:lnTo>
                        <a:pt x="0" y="6064"/>
                      </a:lnTo>
                      <a:lnTo>
                        <a:pt x="0" y="0"/>
                      </a:lnTo>
                      <a:lnTo>
                        <a:pt x="11416" y="11209"/>
                      </a:lnTo>
                      <a:lnTo>
                        <a:pt x="0" y="22418"/>
                      </a:lnTo>
                      <a:close/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DC13A63-4D56-A04B-98B0-5EAC57FDD411}"/>
                    </a:ext>
                  </a:extLst>
                </p:cNvPr>
                <p:cNvSpPr/>
                <p:nvPr/>
              </p:nvSpPr>
              <p:spPr>
                <a:xfrm>
                  <a:off x="272878" y="1971298"/>
                  <a:ext cx="341007" cy="684487"/>
                </a:xfrm>
                <a:custGeom>
                  <a:avLst/>
                  <a:gdLst>
                    <a:gd name="connsiteX0" fmla="*/ 0 w 341007"/>
                    <a:gd name="connsiteY0" fmla="*/ 684487 h 684487"/>
                    <a:gd name="connsiteX1" fmla="*/ 0 w 341007"/>
                    <a:gd name="connsiteY1" fmla="*/ 503979 h 684487"/>
                    <a:gd name="connsiteX2" fmla="*/ 163278 w 341007"/>
                    <a:gd name="connsiteY2" fmla="*/ 336333 h 684487"/>
                    <a:gd name="connsiteX3" fmla="*/ 0 w 341007"/>
                    <a:gd name="connsiteY3" fmla="*/ 176282 h 684487"/>
                    <a:gd name="connsiteX4" fmla="*/ 0 w 341007"/>
                    <a:gd name="connsiteY4" fmla="*/ 0 h 684487"/>
                    <a:gd name="connsiteX5" fmla="*/ 341008 w 341007"/>
                    <a:gd name="connsiteY5" fmla="*/ 334250 h 684487"/>
                    <a:gd name="connsiteX6" fmla="*/ 0 w 341007"/>
                    <a:gd name="connsiteY6" fmla="*/ 684487 h 684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1007" h="684487">
                      <a:moveTo>
                        <a:pt x="0" y="684487"/>
                      </a:moveTo>
                      <a:lnTo>
                        <a:pt x="0" y="503979"/>
                      </a:lnTo>
                      <a:lnTo>
                        <a:pt x="163278" y="336333"/>
                      </a:lnTo>
                      <a:lnTo>
                        <a:pt x="0" y="176282"/>
                      </a:lnTo>
                      <a:lnTo>
                        <a:pt x="0" y="0"/>
                      </a:lnTo>
                      <a:lnTo>
                        <a:pt x="341008" y="334250"/>
                      </a:lnTo>
                      <a:lnTo>
                        <a:pt x="0" y="684487"/>
                      </a:ln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D9E6DA0-ABA6-3A41-BB04-B11CB523C96A}"/>
                    </a:ext>
                  </a:extLst>
                </p:cNvPr>
                <p:cNvSpPr/>
                <p:nvPr/>
              </p:nvSpPr>
              <p:spPr>
                <a:xfrm>
                  <a:off x="272878" y="2263101"/>
                  <a:ext cx="43293" cy="86915"/>
                </a:xfrm>
                <a:custGeom>
                  <a:avLst/>
                  <a:gdLst>
                    <a:gd name="connsiteX0" fmla="*/ 0 w 43293"/>
                    <a:gd name="connsiteY0" fmla="*/ 86916 h 86915"/>
                    <a:gd name="connsiteX1" fmla="*/ 0 w 43293"/>
                    <a:gd name="connsiteY1" fmla="*/ 84833 h 86915"/>
                    <a:gd name="connsiteX2" fmla="*/ 0 w 43293"/>
                    <a:gd name="connsiteY2" fmla="*/ 82751 h 86915"/>
                    <a:gd name="connsiteX3" fmla="*/ 0 w 43293"/>
                    <a:gd name="connsiteY3" fmla="*/ 80668 h 86915"/>
                    <a:gd name="connsiteX4" fmla="*/ 0 w 43293"/>
                    <a:gd name="connsiteY4" fmla="*/ 74359 h 86915"/>
                    <a:gd name="connsiteX5" fmla="*/ 0 w 43293"/>
                    <a:gd name="connsiteY5" fmla="*/ 72277 h 86915"/>
                    <a:gd name="connsiteX6" fmla="*/ 0 w 43293"/>
                    <a:gd name="connsiteY6" fmla="*/ 70194 h 86915"/>
                    <a:gd name="connsiteX7" fmla="*/ 0 w 43293"/>
                    <a:gd name="connsiteY7" fmla="*/ 68050 h 86915"/>
                    <a:gd name="connsiteX8" fmla="*/ 0 w 43293"/>
                    <a:gd name="connsiteY8" fmla="*/ 65968 h 86915"/>
                    <a:gd name="connsiteX9" fmla="*/ 0 w 43293"/>
                    <a:gd name="connsiteY9" fmla="*/ 63885 h 86915"/>
                    <a:gd name="connsiteX10" fmla="*/ 0 w 43293"/>
                    <a:gd name="connsiteY10" fmla="*/ 57577 h 86915"/>
                    <a:gd name="connsiteX11" fmla="*/ 0 w 43293"/>
                    <a:gd name="connsiteY11" fmla="*/ 55494 h 86915"/>
                    <a:gd name="connsiteX12" fmla="*/ 0 w 43293"/>
                    <a:gd name="connsiteY12" fmla="*/ 53411 h 86915"/>
                    <a:gd name="connsiteX13" fmla="*/ 0 w 43293"/>
                    <a:gd name="connsiteY13" fmla="*/ 51329 h 86915"/>
                    <a:gd name="connsiteX14" fmla="*/ 0 w 43293"/>
                    <a:gd name="connsiteY14" fmla="*/ 49185 h 86915"/>
                    <a:gd name="connsiteX15" fmla="*/ 0 w 43293"/>
                    <a:gd name="connsiteY15" fmla="*/ 47102 h 86915"/>
                    <a:gd name="connsiteX16" fmla="*/ 0 w 43293"/>
                    <a:gd name="connsiteY16" fmla="*/ 40855 h 86915"/>
                    <a:gd name="connsiteX17" fmla="*/ 0 w 43293"/>
                    <a:gd name="connsiteY17" fmla="*/ 38772 h 86915"/>
                    <a:gd name="connsiteX18" fmla="*/ 0 w 43293"/>
                    <a:gd name="connsiteY18" fmla="*/ 36690 h 86915"/>
                    <a:gd name="connsiteX19" fmla="*/ 0 w 43293"/>
                    <a:gd name="connsiteY19" fmla="*/ 34546 h 86915"/>
                    <a:gd name="connsiteX20" fmla="*/ 0 w 43293"/>
                    <a:gd name="connsiteY20" fmla="*/ 32463 h 86915"/>
                    <a:gd name="connsiteX21" fmla="*/ 0 w 43293"/>
                    <a:gd name="connsiteY21" fmla="*/ 30381 h 86915"/>
                    <a:gd name="connsiteX22" fmla="*/ 0 w 43293"/>
                    <a:gd name="connsiteY22" fmla="*/ 28298 h 86915"/>
                    <a:gd name="connsiteX23" fmla="*/ 0 w 43293"/>
                    <a:gd name="connsiteY23" fmla="*/ 26216 h 86915"/>
                    <a:gd name="connsiteX24" fmla="*/ 0 w 43293"/>
                    <a:gd name="connsiteY24" fmla="*/ 24133 h 86915"/>
                    <a:gd name="connsiteX25" fmla="*/ 0 w 43293"/>
                    <a:gd name="connsiteY25" fmla="*/ 22050 h 86915"/>
                    <a:gd name="connsiteX26" fmla="*/ 0 w 43293"/>
                    <a:gd name="connsiteY26" fmla="*/ 19968 h 86915"/>
                    <a:gd name="connsiteX27" fmla="*/ 0 w 43293"/>
                    <a:gd name="connsiteY27" fmla="*/ 17885 h 86915"/>
                    <a:gd name="connsiteX28" fmla="*/ 0 w 43293"/>
                    <a:gd name="connsiteY28" fmla="*/ 15803 h 86915"/>
                    <a:gd name="connsiteX29" fmla="*/ 0 w 43293"/>
                    <a:gd name="connsiteY29" fmla="*/ 13720 h 86915"/>
                    <a:gd name="connsiteX30" fmla="*/ 0 w 43293"/>
                    <a:gd name="connsiteY30" fmla="*/ 7473 h 86915"/>
                    <a:gd name="connsiteX31" fmla="*/ 0 w 43293"/>
                    <a:gd name="connsiteY31" fmla="*/ 5390 h 86915"/>
                    <a:gd name="connsiteX32" fmla="*/ 0 w 43293"/>
                    <a:gd name="connsiteY32" fmla="*/ 3307 h 86915"/>
                    <a:gd name="connsiteX33" fmla="*/ 0 w 43293"/>
                    <a:gd name="connsiteY33" fmla="*/ 1225 h 86915"/>
                    <a:gd name="connsiteX34" fmla="*/ 0 w 43293"/>
                    <a:gd name="connsiteY34" fmla="*/ 0 h 86915"/>
                    <a:gd name="connsiteX35" fmla="*/ 43294 w 43293"/>
                    <a:gd name="connsiteY35" fmla="*/ 42447 h 86915"/>
                    <a:gd name="connsiteX36" fmla="*/ 0 w 43293"/>
                    <a:gd name="connsiteY36" fmla="*/ 86916 h 86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3293" h="86915">
                      <a:moveTo>
                        <a:pt x="0" y="86916"/>
                      </a:moveTo>
                      <a:lnTo>
                        <a:pt x="0" y="84833"/>
                      </a:lnTo>
                      <a:lnTo>
                        <a:pt x="0" y="82751"/>
                      </a:lnTo>
                      <a:lnTo>
                        <a:pt x="0" y="80668"/>
                      </a:lnTo>
                      <a:lnTo>
                        <a:pt x="0" y="74359"/>
                      </a:lnTo>
                      <a:lnTo>
                        <a:pt x="0" y="72277"/>
                      </a:lnTo>
                      <a:lnTo>
                        <a:pt x="0" y="70194"/>
                      </a:lnTo>
                      <a:lnTo>
                        <a:pt x="0" y="68050"/>
                      </a:lnTo>
                      <a:lnTo>
                        <a:pt x="0" y="65968"/>
                      </a:lnTo>
                      <a:lnTo>
                        <a:pt x="0" y="63885"/>
                      </a:lnTo>
                      <a:lnTo>
                        <a:pt x="0" y="57577"/>
                      </a:lnTo>
                      <a:lnTo>
                        <a:pt x="0" y="55494"/>
                      </a:lnTo>
                      <a:lnTo>
                        <a:pt x="0" y="53411"/>
                      </a:lnTo>
                      <a:lnTo>
                        <a:pt x="0" y="51329"/>
                      </a:lnTo>
                      <a:lnTo>
                        <a:pt x="0" y="49185"/>
                      </a:lnTo>
                      <a:lnTo>
                        <a:pt x="0" y="47102"/>
                      </a:lnTo>
                      <a:lnTo>
                        <a:pt x="0" y="40855"/>
                      </a:lnTo>
                      <a:lnTo>
                        <a:pt x="0" y="38772"/>
                      </a:lnTo>
                      <a:lnTo>
                        <a:pt x="0" y="36690"/>
                      </a:lnTo>
                      <a:lnTo>
                        <a:pt x="0" y="34546"/>
                      </a:lnTo>
                      <a:lnTo>
                        <a:pt x="0" y="32463"/>
                      </a:lnTo>
                      <a:lnTo>
                        <a:pt x="0" y="30381"/>
                      </a:lnTo>
                      <a:lnTo>
                        <a:pt x="0" y="28298"/>
                      </a:lnTo>
                      <a:lnTo>
                        <a:pt x="0" y="26216"/>
                      </a:lnTo>
                      <a:lnTo>
                        <a:pt x="0" y="24133"/>
                      </a:lnTo>
                      <a:lnTo>
                        <a:pt x="0" y="22050"/>
                      </a:lnTo>
                      <a:lnTo>
                        <a:pt x="0" y="19968"/>
                      </a:lnTo>
                      <a:lnTo>
                        <a:pt x="0" y="17885"/>
                      </a:lnTo>
                      <a:lnTo>
                        <a:pt x="0" y="15803"/>
                      </a:lnTo>
                      <a:lnTo>
                        <a:pt x="0" y="13720"/>
                      </a:lnTo>
                      <a:lnTo>
                        <a:pt x="0" y="7473"/>
                      </a:lnTo>
                      <a:lnTo>
                        <a:pt x="0" y="5390"/>
                      </a:lnTo>
                      <a:lnTo>
                        <a:pt x="0" y="3307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43294" y="42447"/>
                      </a:lnTo>
                      <a:lnTo>
                        <a:pt x="0" y="86916"/>
                      </a:lnTo>
                      <a:close/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8A19AD5A-71E1-D149-8D51-FFC582108977}"/>
                    </a:ext>
                  </a:extLst>
                </p:cNvPr>
                <p:cNvSpPr/>
                <p:nvPr/>
              </p:nvSpPr>
              <p:spPr>
                <a:xfrm>
                  <a:off x="4541001" y="278303"/>
                  <a:ext cx="5516543" cy="2067181"/>
                </a:xfrm>
                <a:custGeom>
                  <a:avLst/>
                  <a:gdLst>
                    <a:gd name="connsiteX0" fmla="*/ 4864705 w 5516543"/>
                    <a:gd name="connsiteY0" fmla="*/ 2067182 h 2067181"/>
                    <a:gd name="connsiteX1" fmla="*/ 3975754 w 5516543"/>
                    <a:gd name="connsiteY1" fmla="*/ 1170396 h 2067181"/>
                    <a:gd name="connsiteX2" fmla="*/ 4828031 w 5516543"/>
                    <a:gd name="connsiteY2" fmla="*/ 274407 h 2067181"/>
                    <a:gd name="connsiteX3" fmla="*/ 4823294 w 5516543"/>
                    <a:gd name="connsiteY3" fmla="*/ 390357 h 2067181"/>
                    <a:gd name="connsiteX4" fmla="*/ 4823294 w 5516543"/>
                    <a:gd name="connsiteY4" fmla="*/ 400341 h 2067181"/>
                    <a:gd name="connsiteX5" fmla="*/ 4530316 w 5516543"/>
                    <a:gd name="connsiteY5" fmla="*/ 478069 h 2067181"/>
                    <a:gd name="connsiteX6" fmla="*/ 4826330 w 5516543"/>
                    <a:gd name="connsiteY6" fmla="*/ 478069 h 2067181"/>
                    <a:gd name="connsiteX7" fmla="*/ 4837624 w 5516543"/>
                    <a:gd name="connsiteY7" fmla="*/ 586791 h 2067181"/>
                    <a:gd name="connsiteX8" fmla="*/ 4366370 w 5516543"/>
                    <a:gd name="connsiteY8" fmla="*/ 586791 h 2067181"/>
                    <a:gd name="connsiteX9" fmla="*/ 4282758 w 5516543"/>
                    <a:gd name="connsiteY9" fmla="*/ 671441 h 2067181"/>
                    <a:gd name="connsiteX10" fmla="*/ 4852440 w 5516543"/>
                    <a:gd name="connsiteY10" fmla="*/ 671441 h 2067181"/>
                    <a:gd name="connsiteX11" fmla="*/ 4879826 w 5516543"/>
                    <a:gd name="connsiteY11" fmla="*/ 780101 h 2067181"/>
                    <a:gd name="connsiteX12" fmla="*/ 4206432 w 5516543"/>
                    <a:gd name="connsiteY12" fmla="*/ 780101 h 2067181"/>
                    <a:gd name="connsiteX13" fmla="*/ 4153544 w 5516543"/>
                    <a:gd name="connsiteY13" fmla="*/ 889251 h 2067181"/>
                    <a:gd name="connsiteX14" fmla="*/ 4916318 w 5516543"/>
                    <a:gd name="connsiteY14" fmla="*/ 889251 h 2067181"/>
                    <a:gd name="connsiteX15" fmla="*/ 4961556 w 5516543"/>
                    <a:gd name="connsiteY15" fmla="*/ 997912 h 2067181"/>
                    <a:gd name="connsiteX16" fmla="*/ 4120147 w 5516543"/>
                    <a:gd name="connsiteY16" fmla="*/ 997912 h 2067181"/>
                    <a:gd name="connsiteX17" fmla="*/ 4102842 w 5516543"/>
                    <a:gd name="connsiteY17" fmla="*/ 1118026 h 2067181"/>
                    <a:gd name="connsiteX18" fmla="*/ 5021487 w 5516543"/>
                    <a:gd name="connsiteY18" fmla="*/ 1118026 h 2067181"/>
                    <a:gd name="connsiteX19" fmla="*/ 5084394 w 5516543"/>
                    <a:gd name="connsiteY19" fmla="*/ 1226687 h 2067181"/>
                    <a:gd name="connsiteX20" fmla="*/ 4103024 w 5516543"/>
                    <a:gd name="connsiteY20" fmla="*/ 1226687 h 2067181"/>
                    <a:gd name="connsiteX21" fmla="*/ 4120876 w 5516543"/>
                    <a:gd name="connsiteY21" fmla="*/ 1345576 h 2067181"/>
                    <a:gd name="connsiteX22" fmla="*/ 5162237 w 5516543"/>
                    <a:gd name="connsiteY22" fmla="*/ 1345576 h 2067181"/>
                    <a:gd name="connsiteX23" fmla="*/ 5241174 w 5516543"/>
                    <a:gd name="connsiteY23" fmla="*/ 1454298 h 2067181"/>
                    <a:gd name="connsiteX24" fmla="*/ 4154576 w 5516543"/>
                    <a:gd name="connsiteY24" fmla="*/ 1454298 h 2067181"/>
                    <a:gd name="connsiteX25" fmla="*/ 4214751 w 5516543"/>
                    <a:gd name="connsiteY25" fmla="*/ 1574412 h 2067181"/>
                    <a:gd name="connsiteX26" fmla="*/ 5336142 w 5516543"/>
                    <a:gd name="connsiteY26" fmla="*/ 1574412 h 2067181"/>
                    <a:gd name="connsiteX27" fmla="*/ 5428923 w 5516543"/>
                    <a:gd name="connsiteY27" fmla="*/ 1683073 h 2067181"/>
                    <a:gd name="connsiteX28" fmla="*/ 4295267 w 5516543"/>
                    <a:gd name="connsiteY28" fmla="*/ 1683073 h 2067181"/>
                    <a:gd name="connsiteX29" fmla="*/ 4401770 w 5516543"/>
                    <a:gd name="connsiteY29" fmla="*/ 1782607 h 2067181"/>
                    <a:gd name="connsiteX30" fmla="*/ 5327641 w 5516543"/>
                    <a:gd name="connsiteY30" fmla="*/ 1782607 h 2067181"/>
                    <a:gd name="connsiteX31" fmla="*/ 5431534 w 5516543"/>
                    <a:gd name="connsiteY31" fmla="*/ 1686013 h 2067181"/>
                    <a:gd name="connsiteX32" fmla="*/ 5516544 w 5516543"/>
                    <a:gd name="connsiteY32" fmla="*/ 1779605 h 2067181"/>
                    <a:gd name="connsiteX33" fmla="*/ 5399777 w 5516543"/>
                    <a:gd name="connsiteY33" fmla="*/ 1886061 h 2067181"/>
                    <a:gd name="connsiteX34" fmla="*/ 5399777 w 5516543"/>
                    <a:gd name="connsiteY34" fmla="*/ 1891328 h 2067181"/>
                    <a:gd name="connsiteX35" fmla="*/ 5392551 w 5516543"/>
                    <a:gd name="connsiteY35" fmla="*/ 1891328 h 2067181"/>
                    <a:gd name="connsiteX36" fmla="*/ 4864281 w 5516543"/>
                    <a:gd name="connsiteY36" fmla="*/ 2067120 h 2067181"/>
                    <a:gd name="connsiteX37" fmla="*/ 4595409 w 5516543"/>
                    <a:gd name="connsiteY37" fmla="*/ 1891328 h 2067181"/>
                    <a:gd name="connsiteX38" fmla="*/ 5133213 w 5516543"/>
                    <a:gd name="connsiteY38" fmla="*/ 1891328 h 2067181"/>
                    <a:gd name="connsiteX39" fmla="*/ 4595409 w 5516543"/>
                    <a:gd name="connsiteY39" fmla="*/ 1891328 h 2067181"/>
                    <a:gd name="connsiteX40" fmla="*/ 404461 w 5516543"/>
                    <a:gd name="connsiteY40" fmla="*/ 1677744 h 2067181"/>
                    <a:gd name="connsiteX41" fmla="*/ 322367 w 5516543"/>
                    <a:gd name="connsiteY41" fmla="*/ 1594135 h 2067181"/>
                    <a:gd name="connsiteX42" fmla="*/ 1759020 w 5516543"/>
                    <a:gd name="connsiteY42" fmla="*/ 508817 h 2067181"/>
                    <a:gd name="connsiteX43" fmla="*/ 2131846 w 5516543"/>
                    <a:gd name="connsiteY43" fmla="*/ 0 h 2067181"/>
                    <a:gd name="connsiteX44" fmla="*/ 2264703 w 5516543"/>
                    <a:gd name="connsiteY44" fmla="*/ 0 h 2067181"/>
                    <a:gd name="connsiteX45" fmla="*/ 1845244 w 5516543"/>
                    <a:gd name="connsiteY45" fmla="*/ 579563 h 2067181"/>
                    <a:gd name="connsiteX46" fmla="*/ 453888 w 5516543"/>
                    <a:gd name="connsiteY46" fmla="*/ 1650548 h 2067181"/>
                    <a:gd name="connsiteX47" fmla="*/ 404461 w 5516543"/>
                    <a:gd name="connsiteY47" fmla="*/ 1677744 h 2067181"/>
                    <a:gd name="connsiteX48" fmla="*/ 81791 w 5516543"/>
                    <a:gd name="connsiteY48" fmla="*/ 1348271 h 2067181"/>
                    <a:gd name="connsiteX49" fmla="*/ 0 w 5516543"/>
                    <a:gd name="connsiteY49" fmla="*/ 1264724 h 2067181"/>
                    <a:gd name="connsiteX50" fmla="*/ 1453413 w 5516543"/>
                    <a:gd name="connsiteY50" fmla="*/ 170096 h 2067181"/>
                    <a:gd name="connsiteX51" fmla="*/ 1586513 w 5516543"/>
                    <a:gd name="connsiteY51" fmla="*/ 0 h 2067181"/>
                    <a:gd name="connsiteX52" fmla="*/ 1725381 w 5516543"/>
                    <a:gd name="connsiteY52" fmla="*/ 0 h 2067181"/>
                    <a:gd name="connsiteX53" fmla="*/ 1539393 w 5516543"/>
                    <a:gd name="connsiteY53" fmla="*/ 240903 h 2067181"/>
                    <a:gd name="connsiteX54" fmla="*/ 148037 w 5516543"/>
                    <a:gd name="connsiteY54" fmla="*/ 1311888 h 2067181"/>
                    <a:gd name="connsiteX55" fmla="*/ 81791 w 5516543"/>
                    <a:gd name="connsiteY55" fmla="*/ 1348271 h 20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5516543" h="2067181">
                      <a:moveTo>
                        <a:pt x="4864705" y="2067182"/>
                      </a:moveTo>
                      <a:cubicBezTo>
                        <a:pt x="4374507" y="2067182"/>
                        <a:pt x="3975754" y="1664881"/>
                        <a:pt x="3975754" y="1170396"/>
                      </a:cubicBezTo>
                      <a:cubicBezTo>
                        <a:pt x="3975754" y="688346"/>
                        <a:pt x="4354773" y="293885"/>
                        <a:pt x="4828031" y="274407"/>
                      </a:cubicBezTo>
                      <a:cubicBezTo>
                        <a:pt x="4824873" y="312996"/>
                        <a:pt x="4823294" y="351646"/>
                        <a:pt x="4823294" y="390357"/>
                      </a:cubicBezTo>
                      <a:cubicBezTo>
                        <a:pt x="4823294" y="393664"/>
                        <a:pt x="4823294" y="397033"/>
                        <a:pt x="4823294" y="400341"/>
                      </a:cubicBezTo>
                      <a:cubicBezTo>
                        <a:pt x="4721465" y="406174"/>
                        <a:pt x="4621822" y="432607"/>
                        <a:pt x="4530316" y="478069"/>
                      </a:cubicBezTo>
                      <a:lnTo>
                        <a:pt x="4826330" y="478069"/>
                      </a:lnTo>
                      <a:cubicBezTo>
                        <a:pt x="4828577" y="514146"/>
                        <a:pt x="4832402" y="550285"/>
                        <a:pt x="4837624" y="586791"/>
                      </a:cubicBezTo>
                      <a:lnTo>
                        <a:pt x="4366370" y="586791"/>
                      </a:lnTo>
                      <a:cubicBezTo>
                        <a:pt x="4336375" y="612798"/>
                        <a:pt x="4308443" y="641096"/>
                        <a:pt x="4282758" y="671441"/>
                      </a:cubicBezTo>
                      <a:lnTo>
                        <a:pt x="4852440" y="671441"/>
                      </a:lnTo>
                      <a:cubicBezTo>
                        <a:pt x="4859970" y="707395"/>
                        <a:pt x="4869078" y="743534"/>
                        <a:pt x="4879826" y="780101"/>
                      </a:cubicBezTo>
                      <a:lnTo>
                        <a:pt x="4206432" y="780101"/>
                      </a:lnTo>
                      <a:cubicBezTo>
                        <a:pt x="4185969" y="815020"/>
                        <a:pt x="4168299" y="851520"/>
                        <a:pt x="4153544" y="889251"/>
                      </a:cubicBezTo>
                      <a:lnTo>
                        <a:pt x="4916318" y="889251"/>
                      </a:lnTo>
                      <a:cubicBezTo>
                        <a:pt x="4929799" y="925065"/>
                        <a:pt x="4944857" y="961283"/>
                        <a:pt x="4961556" y="997912"/>
                      </a:cubicBezTo>
                      <a:lnTo>
                        <a:pt x="4120147" y="997912"/>
                      </a:lnTo>
                      <a:cubicBezTo>
                        <a:pt x="4111282" y="1037431"/>
                        <a:pt x="4105514" y="1077594"/>
                        <a:pt x="4102842" y="1118026"/>
                      </a:cubicBezTo>
                      <a:lnTo>
                        <a:pt x="5021487" y="1118026"/>
                      </a:lnTo>
                      <a:cubicBezTo>
                        <a:pt x="5040856" y="1153754"/>
                        <a:pt x="5061806" y="1189979"/>
                        <a:pt x="5084394" y="1226687"/>
                      </a:cubicBezTo>
                      <a:lnTo>
                        <a:pt x="4103024" y="1226687"/>
                      </a:lnTo>
                      <a:cubicBezTo>
                        <a:pt x="4105939" y="1266721"/>
                        <a:pt x="4111889" y="1306473"/>
                        <a:pt x="4120876" y="1345576"/>
                      </a:cubicBezTo>
                      <a:lnTo>
                        <a:pt x="5162237" y="1345576"/>
                      </a:lnTo>
                      <a:cubicBezTo>
                        <a:pt x="5186951" y="1381347"/>
                        <a:pt x="5213304" y="1417590"/>
                        <a:pt x="5241174" y="1454298"/>
                      </a:cubicBezTo>
                      <a:lnTo>
                        <a:pt x="4154576" y="1454298"/>
                      </a:lnTo>
                      <a:cubicBezTo>
                        <a:pt x="4171153" y="1496022"/>
                        <a:pt x="4191252" y="1536210"/>
                        <a:pt x="4214751" y="1574412"/>
                      </a:cubicBezTo>
                      <a:lnTo>
                        <a:pt x="5336142" y="1574412"/>
                      </a:lnTo>
                      <a:cubicBezTo>
                        <a:pt x="5365592" y="1610061"/>
                        <a:pt x="5396498" y="1646279"/>
                        <a:pt x="5428923" y="1683073"/>
                      </a:cubicBezTo>
                      <a:lnTo>
                        <a:pt x="4295267" y="1683073"/>
                      </a:lnTo>
                      <a:cubicBezTo>
                        <a:pt x="4327570" y="1719579"/>
                        <a:pt x="4363213" y="1752906"/>
                        <a:pt x="4401770" y="1782607"/>
                      </a:cubicBezTo>
                      <a:lnTo>
                        <a:pt x="5327641" y="1782607"/>
                      </a:lnTo>
                      <a:cubicBezTo>
                        <a:pt x="5365106" y="1753678"/>
                        <a:pt x="5399898" y="1721343"/>
                        <a:pt x="5431534" y="1686013"/>
                      </a:cubicBezTo>
                      <a:cubicBezTo>
                        <a:pt x="5458737" y="1716841"/>
                        <a:pt x="5487093" y="1748042"/>
                        <a:pt x="5516544" y="1779605"/>
                      </a:cubicBezTo>
                      <a:cubicBezTo>
                        <a:pt x="5480779" y="1818463"/>
                        <a:pt x="5441735" y="1854087"/>
                        <a:pt x="5399777" y="1886061"/>
                      </a:cubicBezTo>
                      <a:lnTo>
                        <a:pt x="5399777" y="1891328"/>
                      </a:lnTo>
                      <a:lnTo>
                        <a:pt x="5392551" y="1891328"/>
                      </a:lnTo>
                      <a:cubicBezTo>
                        <a:pt x="5239778" y="2005722"/>
                        <a:pt x="5054519" y="2067372"/>
                        <a:pt x="4864281" y="2067120"/>
                      </a:cubicBezTo>
                      <a:moveTo>
                        <a:pt x="4595409" y="1891328"/>
                      </a:moveTo>
                      <a:cubicBezTo>
                        <a:pt x="4768524" y="1958215"/>
                        <a:pt x="4960098" y="1958215"/>
                        <a:pt x="5133213" y="1891328"/>
                      </a:cubicBezTo>
                      <a:lnTo>
                        <a:pt x="4595409" y="1891328"/>
                      </a:lnTo>
                      <a:moveTo>
                        <a:pt x="404461" y="1677744"/>
                      </a:moveTo>
                      <a:lnTo>
                        <a:pt x="322367" y="1594135"/>
                      </a:lnTo>
                      <a:cubicBezTo>
                        <a:pt x="808619" y="1328426"/>
                        <a:pt x="1406172" y="944868"/>
                        <a:pt x="1759020" y="508817"/>
                      </a:cubicBezTo>
                      <a:cubicBezTo>
                        <a:pt x="1905782" y="327696"/>
                        <a:pt x="2029228" y="155518"/>
                        <a:pt x="2131846" y="0"/>
                      </a:cubicBezTo>
                      <a:lnTo>
                        <a:pt x="2264703" y="0"/>
                      </a:lnTo>
                      <a:cubicBezTo>
                        <a:pt x="2135367" y="200700"/>
                        <a:pt x="1995346" y="394172"/>
                        <a:pt x="1845244" y="579563"/>
                      </a:cubicBezTo>
                      <a:cubicBezTo>
                        <a:pt x="1558035" y="934823"/>
                        <a:pt x="1089938" y="1294799"/>
                        <a:pt x="453888" y="1650548"/>
                      </a:cubicBezTo>
                      <a:cubicBezTo>
                        <a:pt x="437129" y="1659920"/>
                        <a:pt x="420856" y="1668924"/>
                        <a:pt x="404461" y="1677744"/>
                      </a:cubicBezTo>
                      <a:moveTo>
                        <a:pt x="81791" y="1348271"/>
                      </a:moveTo>
                      <a:lnTo>
                        <a:pt x="0" y="1264724"/>
                      </a:lnTo>
                      <a:cubicBezTo>
                        <a:pt x="489167" y="998708"/>
                        <a:pt x="1096617" y="611108"/>
                        <a:pt x="1453413" y="170096"/>
                      </a:cubicBezTo>
                      <a:cubicBezTo>
                        <a:pt x="1500125" y="112315"/>
                        <a:pt x="1544494" y="55616"/>
                        <a:pt x="1586513" y="0"/>
                      </a:cubicBezTo>
                      <a:lnTo>
                        <a:pt x="1725381" y="0"/>
                      </a:lnTo>
                      <a:cubicBezTo>
                        <a:pt x="1668182" y="77790"/>
                        <a:pt x="1606186" y="158397"/>
                        <a:pt x="1539393" y="240903"/>
                      </a:cubicBezTo>
                      <a:cubicBezTo>
                        <a:pt x="1252184" y="596162"/>
                        <a:pt x="784087" y="956138"/>
                        <a:pt x="148037" y="1311888"/>
                      </a:cubicBezTo>
                      <a:cubicBezTo>
                        <a:pt x="125571" y="1324444"/>
                        <a:pt x="103711" y="1336388"/>
                        <a:pt x="81791" y="1348271"/>
                      </a:cubicBez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18B37FAE-F6FB-8048-BE3A-6599CEEBBED8}"/>
                    </a:ext>
                  </a:extLst>
                </p:cNvPr>
                <p:cNvSpPr/>
                <p:nvPr/>
              </p:nvSpPr>
              <p:spPr>
                <a:xfrm>
                  <a:off x="272878" y="278303"/>
                  <a:ext cx="5409370" cy="1296574"/>
                </a:xfrm>
                <a:custGeom>
                  <a:avLst/>
                  <a:gdLst>
                    <a:gd name="connsiteX0" fmla="*/ 0 w 5409370"/>
                    <a:gd name="connsiteY0" fmla="*/ 1296575 h 1296574"/>
                    <a:gd name="connsiteX1" fmla="*/ 0 w 5409370"/>
                    <a:gd name="connsiteY1" fmla="*/ 1120170 h 1296574"/>
                    <a:gd name="connsiteX2" fmla="*/ 129700 w 5409370"/>
                    <a:gd name="connsiteY2" fmla="*/ 992889 h 1296574"/>
                    <a:gd name="connsiteX3" fmla="*/ 0 w 5409370"/>
                    <a:gd name="connsiteY3" fmla="*/ 864751 h 1296574"/>
                    <a:gd name="connsiteX4" fmla="*/ 0 w 5409370"/>
                    <a:gd name="connsiteY4" fmla="*/ 687672 h 1296574"/>
                    <a:gd name="connsiteX5" fmla="*/ 309129 w 5409370"/>
                    <a:gd name="connsiteY5" fmla="*/ 993134 h 1296574"/>
                    <a:gd name="connsiteX6" fmla="*/ 0 w 5409370"/>
                    <a:gd name="connsiteY6" fmla="*/ 1296575 h 1296574"/>
                    <a:gd name="connsiteX7" fmla="*/ 2092013 w 5409370"/>
                    <a:gd name="connsiteY7" fmla="*/ 1246287 h 1296574"/>
                    <a:gd name="connsiteX8" fmla="*/ 2012226 w 5409370"/>
                    <a:gd name="connsiteY8" fmla="*/ 1165864 h 1296574"/>
                    <a:gd name="connsiteX9" fmla="*/ 1810997 w 5409370"/>
                    <a:gd name="connsiteY9" fmla="*/ 962815 h 1296574"/>
                    <a:gd name="connsiteX10" fmla="*/ 1890723 w 5409370"/>
                    <a:gd name="connsiteY10" fmla="*/ 882391 h 1296574"/>
                    <a:gd name="connsiteX11" fmla="*/ 2039489 w 5409370"/>
                    <a:gd name="connsiteY11" fmla="*/ 732325 h 1296574"/>
                    <a:gd name="connsiteX12" fmla="*/ 2087398 w 5409370"/>
                    <a:gd name="connsiteY12" fmla="*/ 780713 h 1296574"/>
                    <a:gd name="connsiteX13" fmla="*/ 2240597 w 5409370"/>
                    <a:gd name="connsiteY13" fmla="*/ 935374 h 1296574"/>
                    <a:gd name="connsiteX14" fmla="*/ 2240597 w 5409370"/>
                    <a:gd name="connsiteY14" fmla="*/ 935374 h 1296574"/>
                    <a:gd name="connsiteX15" fmla="*/ 2320384 w 5409370"/>
                    <a:gd name="connsiteY15" fmla="*/ 1015797 h 1296574"/>
                    <a:gd name="connsiteX16" fmla="*/ 2091891 w 5409370"/>
                    <a:gd name="connsiteY16" fmla="*/ 1246287 h 1296574"/>
                    <a:gd name="connsiteX17" fmla="*/ 2039307 w 5409370"/>
                    <a:gd name="connsiteY17" fmla="*/ 893171 h 1296574"/>
                    <a:gd name="connsiteX18" fmla="*/ 1970328 w 5409370"/>
                    <a:gd name="connsiteY18" fmla="*/ 962815 h 1296574"/>
                    <a:gd name="connsiteX19" fmla="*/ 2091770 w 5409370"/>
                    <a:gd name="connsiteY19" fmla="*/ 1085318 h 1296574"/>
                    <a:gd name="connsiteX20" fmla="*/ 2160749 w 5409370"/>
                    <a:gd name="connsiteY20" fmla="*/ 1015675 h 1296574"/>
                    <a:gd name="connsiteX21" fmla="*/ 2039307 w 5409370"/>
                    <a:gd name="connsiteY21" fmla="*/ 893171 h 1296574"/>
                    <a:gd name="connsiteX22" fmla="*/ 4024330 w 5409370"/>
                    <a:gd name="connsiteY22" fmla="*/ 1015675 h 1296574"/>
                    <a:gd name="connsiteX23" fmla="*/ 3942539 w 5409370"/>
                    <a:gd name="connsiteY23" fmla="*/ 932189 h 1296574"/>
                    <a:gd name="connsiteX24" fmla="*/ 5256476 w 5409370"/>
                    <a:gd name="connsiteY24" fmla="*/ 0 h 1296574"/>
                    <a:gd name="connsiteX25" fmla="*/ 5409371 w 5409370"/>
                    <a:gd name="connsiteY25" fmla="*/ 0 h 1296574"/>
                    <a:gd name="connsiteX26" fmla="*/ 4100777 w 5409370"/>
                    <a:gd name="connsiteY26" fmla="*/ 974024 h 1296574"/>
                    <a:gd name="connsiteX27" fmla="*/ 4024452 w 5409370"/>
                    <a:gd name="connsiteY27" fmla="*/ 1015920 h 1296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09370" h="1296574">
                      <a:moveTo>
                        <a:pt x="0" y="1296575"/>
                      </a:moveTo>
                      <a:lnTo>
                        <a:pt x="0" y="1120170"/>
                      </a:lnTo>
                      <a:lnTo>
                        <a:pt x="129700" y="992889"/>
                      </a:lnTo>
                      <a:lnTo>
                        <a:pt x="0" y="864751"/>
                      </a:lnTo>
                      <a:lnTo>
                        <a:pt x="0" y="687672"/>
                      </a:lnTo>
                      <a:lnTo>
                        <a:pt x="309129" y="993134"/>
                      </a:lnTo>
                      <a:lnTo>
                        <a:pt x="0" y="1296575"/>
                      </a:lnTo>
                      <a:moveTo>
                        <a:pt x="2092013" y="1246287"/>
                      </a:moveTo>
                      <a:lnTo>
                        <a:pt x="2012226" y="1165864"/>
                      </a:lnTo>
                      <a:lnTo>
                        <a:pt x="1810997" y="962815"/>
                      </a:lnTo>
                      <a:lnTo>
                        <a:pt x="1890723" y="882391"/>
                      </a:lnTo>
                      <a:lnTo>
                        <a:pt x="2039489" y="732325"/>
                      </a:lnTo>
                      <a:lnTo>
                        <a:pt x="2087398" y="780713"/>
                      </a:lnTo>
                      <a:lnTo>
                        <a:pt x="2240597" y="935374"/>
                      </a:lnTo>
                      <a:lnTo>
                        <a:pt x="2240597" y="935374"/>
                      </a:lnTo>
                      <a:lnTo>
                        <a:pt x="2320384" y="1015797"/>
                      </a:lnTo>
                      <a:lnTo>
                        <a:pt x="2091891" y="1246287"/>
                      </a:lnTo>
                      <a:moveTo>
                        <a:pt x="2039307" y="893171"/>
                      </a:moveTo>
                      <a:lnTo>
                        <a:pt x="1970328" y="962815"/>
                      </a:lnTo>
                      <a:lnTo>
                        <a:pt x="2091770" y="1085318"/>
                      </a:lnTo>
                      <a:lnTo>
                        <a:pt x="2160749" y="1015675"/>
                      </a:lnTo>
                      <a:lnTo>
                        <a:pt x="2039307" y="893171"/>
                      </a:lnTo>
                      <a:moveTo>
                        <a:pt x="4024330" y="1015675"/>
                      </a:moveTo>
                      <a:lnTo>
                        <a:pt x="3942539" y="932189"/>
                      </a:lnTo>
                      <a:cubicBezTo>
                        <a:pt x="4370681" y="700351"/>
                        <a:pt x="4891909" y="374125"/>
                        <a:pt x="5256476" y="0"/>
                      </a:cubicBezTo>
                      <a:lnTo>
                        <a:pt x="5409371" y="0"/>
                      </a:lnTo>
                      <a:cubicBezTo>
                        <a:pt x="5118761" y="323470"/>
                        <a:pt x="4679022" y="650676"/>
                        <a:pt x="4100777" y="974024"/>
                      </a:cubicBezTo>
                      <a:cubicBezTo>
                        <a:pt x="4074850" y="988540"/>
                        <a:pt x="4049651" y="1002199"/>
                        <a:pt x="4024452" y="1015920"/>
                      </a:cubicBez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547DED2-4F43-D447-9691-93BEE55B367F}"/>
                    </a:ext>
                  </a:extLst>
                </p:cNvPr>
                <p:cNvSpPr/>
                <p:nvPr/>
              </p:nvSpPr>
              <p:spPr>
                <a:xfrm>
                  <a:off x="272878" y="278303"/>
                  <a:ext cx="5094472" cy="1004343"/>
                </a:xfrm>
                <a:custGeom>
                  <a:avLst/>
                  <a:gdLst>
                    <a:gd name="connsiteX0" fmla="*/ 0 w 5094472"/>
                    <a:gd name="connsiteY0" fmla="*/ 1004343 h 1004343"/>
                    <a:gd name="connsiteX1" fmla="*/ 0 w 5094472"/>
                    <a:gd name="connsiteY1" fmla="*/ 981925 h 1004343"/>
                    <a:gd name="connsiteX2" fmla="*/ 11416 w 5094472"/>
                    <a:gd name="connsiteY2" fmla="*/ 993134 h 1004343"/>
                    <a:gd name="connsiteX3" fmla="*/ 0 w 5094472"/>
                    <a:gd name="connsiteY3" fmla="*/ 1004343 h 1004343"/>
                    <a:gd name="connsiteX4" fmla="*/ 3882001 w 5094472"/>
                    <a:gd name="connsiteY4" fmla="*/ 838964 h 1004343"/>
                    <a:gd name="connsiteX5" fmla="*/ 3047272 w 5094472"/>
                    <a:gd name="connsiteY5" fmla="*/ 0 h 1004343"/>
                    <a:gd name="connsiteX6" fmla="*/ 3204478 w 5094472"/>
                    <a:gd name="connsiteY6" fmla="*/ 0 h 1004343"/>
                    <a:gd name="connsiteX7" fmla="*/ 3901674 w 5094472"/>
                    <a:gd name="connsiteY7" fmla="*/ 700903 h 1004343"/>
                    <a:gd name="connsiteX8" fmla="*/ 3988019 w 5094472"/>
                    <a:gd name="connsiteY8" fmla="*/ 651901 h 1004343"/>
                    <a:gd name="connsiteX9" fmla="*/ 3341768 w 5094472"/>
                    <a:gd name="connsiteY9" fmla="*/ 0 h 1004343"/>
                    <a:gd name="connsiteX10" fmla="*/ 3498124 w 5094472"/>
                    <a:gd name="connsiteY10" fmla="*/ 0 h 1004343"/>
                    <a:gd name="connsiteX11" fmla="*/ 4087115 w 5094472"/>
                    <a:gd name="connsiteY11" fmla="*/ 594141 h 1004343"/>
                    <a:gd name="connsiteX12" fmla="*/ 4169331 w 5094472"/>
                    <a:gd name="connsiteY12" fmla="*/ 544650 h 1004343"/>
                    <a:gd name="connsiteX13" fmla="*/ 3629402 w 5094472"/>
                    <a:gd name="connsiteY13" fmla="*/ 0 h 1004343"/>
                    <a:gd name="connsiteX14" fmla="*/ 3785758 w 5094472"/>
                    <a:gd name="connsiteY14" fmla="*/ 0 h 1004343"/>
                    <a:gd name="connsiteX15" fmla="*/ 4266181 w 5094472"/>
                    <a:gd name="connsiteY15" fmla="*/ 484623 h 1004343"/>
                    <a:gd name="connsiteX16" fmla="*/ 4349004 w 5094472"/>
                    <a:gd name="connsiteY16" fmla="*/ 431518 h 1004343"/>
                    <a:gd name="connsiteX17" fmla="*/ 3921287 w 5094472"/>
                    <a:gd name="connsiteY17" fmla="*/ 0 h 1004343"/>
                    <a:gd name="connsiteX18" fmla="*/ 4077582 w 5094472"/>
                    <a:gd name="connsiteY18" fmla="*/ 0 h 1004343"/>
                    <a:gd name="connsiteX19" fmla="*/ 4443364 w 5094472"/>
                    <a:gd name="connsiteY19" fmla="*/ 368980 h 1004343"/>
                    <a:gd name="connsiteX20" fmla="*/ 4527037 w 5094472"/>
                    <a:gd name="connsiteY20" fmla="*/ 311403 h 1004343"/>
                    <a:gd name="connsiteX21" fmla="*/ 4218394 w 5094472"/>
                    <a:gd name="connsiteY21" fmla="*/ 0 h 1004343"/>
                    <a:gd name="connsiteX22" fmla="*/ 4374689 w 5094472"/>
                    <a:gd name="connsiteY22" fmla="*/ 0 h 1004343"/>
                    <a:gd name="connsiteX23" fmla="*/ 4604881 w 5094472"/>
                    <a:gd name="connsiteY23" fmla="*/ 232266 h 1004343"/>
                    <a:gd name="connsiteX24" fmla="*/ 4604881 w 5094472"/>
                    <a:gd name="connsiteY24" fmla="*/ 97023 h 1004343"/>
                    <a:gd name="connsiteX25" fmla="*/ 4508457 w 5094472"/>
                    <a:gd name="connsiteY25" fmla="*/ 0 h 1004343"/>
                    <a:gd name="connsiteX26" fmla="*/ 4715515 w 5094472"/>
                    <a:gd name="connsiteY26" fmla="*/ 0 h 1004343"/>
                    <a:gd name="connsiteX27" fmla="*/ 4715515 w 5094472"/>
                    <a:gd name="connsiteY27" fmla="*/ 173036 h 1004343"/>
                    <a:gd name="connsiteX28" fmla="*/ 4814550 w 5094472"/>
                    <a:gd name="connsiteY28" fmla="*/ 94695 h 1004343"/>
                    <a:gd name="connsiteX29" fmla="*/ 4814550 w 5094472"/>
                    <a:gd name="connsiteY29" fmla="*/ 0 h 1004343"/>
                    <a:gd name="connsiteX30" fmla="*/ 4925669 w 5094472"/>
                    <a:gd name="connsiteY30" fmla="*/ 0 h 1004343"/>
                    <a:gd name="connsiteX31" fmla="*/ 4925669 w 5094472"/>
                    <a:gd name="connsiteY31" fmla="*/ 1225 h 1004343"/>
                    <a:gd name="connsiteX32" fmla="*/ 4927066 w 5094472"/>
                    <a:gd name="connsiteY32" fmla="*/ 0 h 1004343"/>
                    <a:gd name="connsiteX33" fmla="*/ 5094473 w 5094472"/>
                    <a:gd name="connsiteY33" fmla="*/ 0 h 1004343"/>
                    <a:gd name="connsiteX34" fmla="*/ 3984133 w 5094472"/>
                    <a:gd name="connsiteY34" fmla="*/ 783837 h 1004343"/>
                    <a:gd name="connsiteX35" fmla="*/ 3984740 w 5094472"/>
                    <a:gd name="connsiteY35" fmla="*/ 784450 h 1004343"/>
                    <a:gd name="connsiteX36" fmla="*/ 3923594 w 5094472"/>
                    <a:gd name="connsiteY36" fmla="*/ 817587 h 1004343"/>
                    <a:gd name="connsiteX37" fmla="*/ 3890137 w 5094472"/>
                    <a:gd name="connsiteY37" fmla="*/ 835962 h 1004343"/>
                    <a:gd name="connsiteX38" fmla="*/ 3889591 w 5094472"/>
                    <a:gd name="connsiteY38" fmla="*/ 835350 h 1004343"/>
                    <a:gd name="connsiteX39" fmla="*/ 3882001 w 5094472"/>
                    <a:gd name="connsiteY39" fmla="*/ 839270 h 1004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5094472" h="1004343">
                      <a:moveTo>
                        <a:pt x="0" y="1004343"/>
                      </a:moveTo>
                      <a:lnTo>
                        <a:pt x="0" y="981925"/>
                      </a:lnTo>
                      <a:lnTo>
                        <a:pt x="11416" y="993134"/>
                      </a:lnTo>
                      <a:lnTo>
                        <a:pt x="0" y="1004343"/>
                      </a:lnTo>
                      <a:moveTo>
                        <a:pt x="3882001" y="838964"/>
                      </a:moveTo>
                      <a:lnTo>
                        <a:pt x="3047272" y="0"/>
                      </a:lnTo>
                      <a:lnTo>
                        <a:pt x="3204478" y="0"/>
                      </a:lnTo>
                      <a:lnTo>
                        <a:pt x="3901674" y="700903"/>
                      </a:lnTo>
                      <a:cubicBezTo>
                        <a:pt x="3930012" y="684977"/>
                        <a:pt x="3958794" y="668641"/>
                        <a:pt x="3988019" y="651901"/>
                      </a:cubicBezTo>
                      <a:lnTo>
                        <a:pt x="3341768" y="0"/>
                      </a:lnTo>
                      <a:lnTo>
                        <a:pt x="3498124" y="0"/>
                      </a:lnTo>
                      <a:lnTo>
                        <a:pt x="4087115" y="594141"/>
                      </a:lnTo>
                      <a:cubicBezTo>
                        <a:pt x="4114397" y="577807"/>
                        <a:pt x="4141806" y="561310"/>
                        <a:pt x="4169331" y="544650"/>
                      </a:cubicBezTo>
                      <a:lnTo>
                        <a:pt x="3629402" y="0"/>
                      </a:lnTo>
                      <a:lnTo>
                        <a:pt x="3785758" y="0"/>
                      </a:lnTo>
                      <a:lnTo>
                        <a:pt x="4266181" y="484623"/>
                      </a:lnTo>
                      <a:cubicBezTo>
                        <a:pt x="4293791" y="467228"/>
                        <a:pt x="4321394" y="449526"/>
                        <a:pt x="4349004" y="431518"/>
                      </a:cubicBezTo>
                      <a:lnTo>
                        <a:pt x="3921287" y="0"/>
                      </a:lnTo>
                      <a:lnTo>
                        <a:pt x="4077582" y="0"/>
                      </a:lnTo>
                      <a:lnTo>
                        <a:pt x="4443364" y="368980"/>
                      </a:lnTo>
                      <a:cubicBezTo>
                        <a:pt x="4471338" y="350073"/>
                        <a:pt x="4499227" y="330881"/>
                        <a:pt x="4527037" y="311403"/>
                      </a:cubicBezTo>
                      <a:lnTo>
                        <a:pt x="4218394" y="0"/>
                      </a:lnTo>
                      <a:lnTo>
                        <a:pt x="4374689" y="0"/>
                      </a:lnTo>
                      <a:lnTo>
                        <a:pt x="4604881" y="232266"/>
                      </a:lnTo>
                      <a:lnTo>
                        <a:pt x="4604881" y="97023"/>
                      </a:lnTo>
                      <a:lnTo>
                        <a:pt x="4508457" y="0"/>
                      </a:lnTo>
                      <a:lnTo>
                        <a:pt x="4715515" y="0"/>
                      </a:lnTo>
                      <a:lnTo>
                        <a:pt x="4715515" y="173036"/>
                      </a:lnTo>
                      <a:cubicBezTo>
                        <a:pt x="4749032" y="147269"/>
                        <a:pt x="4782046" y="121156"/>
                        <a:pt x="4814550" y="94695"/>
                      </a:cubicBezTo>
                      <a:lnTo>
                        <a:pt x="4814550" y="0"/>
                      </a:lnTo>
                      <a:lnTo>
                        <a:pt x="4925669" y="0"/>
                      </a:lnTo>
                      <a:lnTo>
                        <a:pt x="4925669" y="1225"/>
                      </a:lnTo>
                      <a:lnTo>
                        <a:pt x="4927066" y="0"/>
                      </a:lnTo>
                      <a:lnTo>
                        <a:pt x="5094473" y="0"/>
                      </a:lnTo>
                      <a:cubicBezTo>
                        <a:pt x="4817465" y="261055"/>
                        <a:pt x="4445672" y="523640"/>
                        <a:pt x="3984133" y="783837"/>
                      </a:cubicBezTo>
                      <a:lnTo>
                        <a:pt x="3984740" y="784450"/>
                      </a:lnTo>
                      <a:cubicBezTo>
                        <a:pt x="3963548" y="796210"/>
                        <a:pt x="3943328" y="807113"/>
                        <a:pt x="3923594" y="817587"/>
                      </a:cubicBezTo>
                      <a:lnTo>
                        <a:pt x="3890137" y="835962"/>
                      </a:lnTo>
                      <a:lnTo>
                        <a:pt x="3889591" y="835350"/>
                      </a:lnTo>
                      <a:lnTo>
                        <a:pt x="3882001" y="839270"/>
                      </a:lnTo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FD488AC-B558-F64B-8D85-2CE9F3C0483E}"/>
                    </a:ext>
                  </a:extLst>
                </p:cNvPr>
                <p:cNvSpPr/>
                <p:nvPr/>
              </p:nvSpPr>
              <p:spPr>
                <a:xfrm>
                  <a:off x="272878" y="278303"/>
                  <a:ext cx="283687" cy="287698"/>
                </a:xfrm>
                <a:custGeom>
                  <a:avLst/>
                  <a:gdLst>
                    <a:gd name="connsiteX0" fmla="*/ 0 w 283687"/>
                    <a:gd name="connsiteY0" fmla="*/ 287699 h 287698"/>
                    <a:gd name="connsiteX1" fmla="*/ 0 w 283687"/>
                    <a:gd name="connsiteY1" fmla="*/ 287331 h 287698"/>
                    <a:gd name="connsiteX2" fmla="*/ 0 w 283687"/>
                    <a:gd name="connsiteY2" fmla="*/ 286351 h 287698"/>
                    <a:gd name="connsiteX3" fmla="*/ 0 w 283687"/>
                    <a:gd name="connsiteY3" fmla="*/ 283350 h 287698"/>
                    <a:gd name="connsiteX4" fmla="*/ 0 w 283687"/>
                    <a:gd name="connsiteY4" fmla="*/ 282309 h 287698"/>
                    <a:gd name="connsiteX5" fmla="*/ 0 w 283687"/>
                    <a:gd name="connsiteY5" fmla="*/ 279308 h 287698"/>
                    <a:gd name="connsiteX6" fmla="*/ 0 w 283687"/>
                    <a:gd name="connsiteY6" fmla="*/ 278327 h 287698"/>
                    <a:gd name="connsiteX7" fmla="*/ 0 w 283687"/>
                    <a:gd name="connsiteY7" fmla="*/ 271345 h 287698"/>
                    <a:gd name="connsiteX8" fmla="*/ 0 w 283687"/>
                    <a:gd name="connsiteY8" fmla="*/ 270365 h 287698"/>
                    <a:gd name="connsiteX9" fmla="*/ 0 w 283687"/>
                    <a:gd name="connsiteY9" fmla="*/ 267425 h 287698"/>
                    <a:gd name="connsiteX10" fmla="*/ 0 w 283687"/>
                    <a:gd name="connsiteY10" fmla="*/ 266445 h 287698"/>
                    <a:gd name="connsiteX11" fmla="*/ 0 w 283687"/>
                    <a:gd name="connsiteY11" fmla="*/ 263505 h 287698"/>
                    <a:gd name="connsiteX12" fmla="*/ 0 w 283687"/>
                    <a:gd name="connsiteY12" fmla="*/ 262525 h 287698"/>
                    <a:gd name="connsiteX13" fmla="*/ 0 w 283687"/>
                    <a:gd name="connsiteY13" fmla="*/ 255787 h 287698"/>
                    <a:gd name="connsiteX14" fmla="*/ 0 w 283687"/>
                    <a:gd name="connsiteY14" fmla="*/ 254807 h 287698"/>
                    <a:gd name="connsiteX15" fmla="*/ 0 w 283687"/>
                    <a:gd name="connsiteY15" fmla="*/ 251928 h 287698"/>
                    <a:gd name="connsiteX16" fmla="*/ 0 w 283687"/>
                    <a:gd name="connsiteY16" fmla="*/ 251009 h 287698"/>
                    <a:gd name="connsiteX17" fmla="*/ 0 w 283687"/>
                    <a:gd name="connsiteY17" fmla="*/ 248130 h 287698"/>
                    <a:gd name="connsiteX18" fmla="*/ 0 w 283687"/>
                    <a:gd name="connsiteY18" fmla="*/ 247212 h 287698"/>
                    <a:gd name="connsiteX19" fmla="*/ 0 w 283687"/>
                    <a:gd name="connsiteY19" fmla="*/ 240596 h 287698"/>
                    <a:gd name="connsiteX20" fmla="*/ 0 w 283687"/>
                    <a:gd name="connsiteY20" fmla="*/ 239678 h 287698"/>
                    <a:gd name="connsiteX21" fmla="*/ 0 w 283687"/>
                    <a:gd name="connsiteY21" fmla="*/ 233185 h 287698"/>
                    <a:gd name="connsiteX22" fmla="*/ 0 w 283687"/>
                    <a:gd name="connsiteY22" fmla="*/ 232266 h 287698"/>
                    <a:gd name="connsiteX23" fmla="*/ 0 w 283687"/>
                    <a:gd name="connsiteY23" fmla="*/ 225835 h 287698"/>
                    <a:gd name="connsiteX24" fmla="*/ 0 w 283687"/>
                    <a:gd name="connsiteY24" fmla="*/ 224916 h 287698"/>
                    <a:gd name="connsiteX25" fmla="*/ 0 w 283687"/>
                    <a:gd name="connsiteY25" fmla="*/ 222221 h 287698"/>
                    <a:gd name="connsiteX26" fmla="*/ 0 w 283687"/>
                    <a:gd name="connsiteY26" fmla="*/ 221302 h 287698"/>
                    <a:gd name="connsiteX27" fmla="*/ 0 w 283687"/>
                    <a:gd name="connsiteY27" fmla="*/ 218607 h 287698"/>
                    <a:gd name="connsiteX28" fmla="*/ 0 w 283687"/>
                    <a:gd name="connsiteY28" fmla="*/ 217688 h 287698"/>
                    <a:gd name="connsiteX29" fmla="*/ 0 w 283687"/>
                    <a:gd name="connsiteY29" fmla="*/ 211502 h 287698"/>
                    <a:gd name="connsiteX30" fmla="*/ 0 w 283687"/>
                    <a:gd name="connsiteY30" fmla="*/ 210583 h 287698"/>
                    <a:gd name="connsiteX31" fmla="*/ 0 w 283687"/>
                    <a:gd name="connsiteY31" fmla="*/ 204458 h 287698"/>
                    <a:gd name="connsiteX32" fmla="*/ 0 w 283687"/>
                    <a:gd name="connsiteY32" fmla="*/ 203600 h 287698"/>
                    <a:gd name="connsiteX33" fmla="*/ 0 w 283687"/>
                    <a:gd name="connsiteY33" fmla="*/ 197537 h 287698"/>
                    <a:gd name="connsiteX34" fmla="*/ 0 w 283687"/>
                    <a:gd name="connsiteY34" fmla="*/ 196679 h 287698"/>
                    <a:gd name="connsiteX35" fmla="*/ 0 w 283687"/>
                    <a:gd name="connsiteY35" fmla="*/ 194168 h 287698"/>
                    <a:gd name="connsiteX36" fmla="*/ 0 w 283687"/>
                    <a:gd name="connsiteY36" fmla="*/ 193310 h 287698"/>
                    <a:gd name="connsiteX37" fmla="*/ 0 w 283687"/>
                    <a:gd name="connsiteY37" fmla="*/ 190738 h 287698"/>
                    <a:gd name="connsiteX38" fmla="*/ 0 w 283687"/>
                    <a:gd name="connsiteY38" fmla="*/ 189880 h 287698"/>
                    <a:gd name="connsiteX39" fmla="*/ 0 w 283687"/>
                    <a:gd name="connsiteY39" fmla="*/ 184061 h 287698"/>
                    <a:gd name="connsiteX40" fmla="*/ 0 w 283687"/>
                    <a:gd name="connsiteY40" fmla="*/ 183204 h 287698"/>
                    <a:gd name="connsiteX41" fmla="*/ 0 w 283687"/>
                    <a:gd name="connsiteY41" fmla="*/ 177446 h 287698"/>
                    <a:gd name="connsiteX42" fmla="*/ 0 w 283687"/>
                    <a:gd name="connsiteY42" fmla="*/ 176650 h 287698"/>
                    <a:gd name="connsiteX43" fmla="*/ 0 w 283687"/>
                    <a:gd name="connsiteY43" fmla="*/ 170953 h 287698"/>
                    <a:gd name="connsiteX44" fmla="*/ 0 w 283687"/>
                    <a:gd name="connsiteY44" fmla="*/ 170157 h 287698"/>
                    <a:gd name="connsiteX45" fmla="*/ 0 w 283687"/>
                    <a:gd name="connsiteY45" fmla="*/ 164583 h 287698"/>
                    <a:gd name="connsiteX46" fmla="*/ 0 w 283687"/>
                    <a:gd name="connsiteY46" fmla="*/ 163787 h 287698"/>
                    <a:gd name="connsiteX47" fmla="*/ 0 w 283687"/>
                    <a:gd name="connsiteY47" fmla="*/ 158336 h 287698"/>
                    <a:gd name="connsiteX48" fmla="*/ 0 w 283687"/>
                    <a:gd name="connsiteY48" fmla="*/ 157539 h 287698"/>
                    <a:gd name="connsiteX49" fmla="*/ 0 w 283687"/>
                    <a:gd name="connsiteY49" fmla="*/ 152149 h 287698"/>
                    <a:gd name="connsiteX50" fmla="*/ 0 w 283687"/>
                    <a:gd name="connsiteY50" fmla="*/ 151414 h 287698"/>
                    <a:gd name="connsiteX51" fmla="*/ 0 w 283687"/>
                    <a:gd name="connsiteY51" fmla="*/ 146085 h 287698"/>
                    <a:gd name="connsiteX52" fmla="*/ 0 w 283687"/>
                    <a:gd name="connsiteY52" fmla="*/ 145350 h 287698"/>
                    <a:gd name="connsiteX53" fmla="*/ 0 w 283687"/>
                    <a:gd name="connsiteY53" fmla="*/ 140144 h 287698"/>
                    <a:gd name="connsiteX54" fmla="*/ 0 w 283687"/>
                    <a:gd name="connsiteY54" fmla="*/ 139409 h 287698"/>
                    <a:gd name="connsiteX55" fmla="*/ 0 w 283687"/>
                    <a:gd name="connsiteY55" fmla="*/ 134325 h 287698"/>
                    <a:gd name="connsiteX56" fmla="*/ 0 w 283687"/>
                    <a:gd name="connsiteY56" fmla="*/ 133651 h 287698"/>
                    <a:gd name="connsiteX57" fmla="*/ 0 w 283687"/>
                    <a:gd name="connsiteY57" fmla="*/ 128628 h 287698"/>
                    <a:gd name="connsiteX58" fmla="*/ 0 w 283687"/>
                    <a:gd name="connsiteY58" fmla="*/ 127893 h 287698"/>
                    <a:gd name="connsiteX59" fmla="*/ 0 w 283687"/>
                    <a:gd name="connsiteY59" fmla="*/ 122993 h 287698"/>
                    <a:gd name="connsiteX60" fmla="*/ 0 w 283687"/>
                    <a:gd name="connsiteY60" fmla="*/ 122320 h 287698"/>
                    <a:gd name="connsiteX61" fmla="*/ 0 w 283687"/>
                    <a:gd name="connsiteY61" fmla="*/ 117542 h 287698"/>
                    <a:gd name="connsiteX62" fmla="*/ 0 w 283687"/>
                    <a:gd name="connsiteY62" fmla="*/ 116868 h 287698"/>
                    <a:gd name="connsiteX63" fmla="*/ 0 w 283687"/>
                    <a:gd name="connsiteY63" fmla="*/ 112152 h 287698"/>
                    <a:gd name="connsiteX64" fmla="*/ 0 w 283687"/>
                    <a:gd name="connsiteY64" fmla="*/ 111478 h 287698"/>
                    <a:gd name="connsiteX65" fmla="*/ 0 w 283687"/>
                    <a:gd name="connsiteY65" fmla="*/ 108354 h 287698"/>
                    <a:gd name="connsiteX66" fmla="*/ 106869 w 283687"/>
                    <a:gd name="connsiteY66" fmla="*/ 0 h 287698"/>
                    <a:gd name="connsiteX67" fmla="*/ 283687 w 283687"/>
                    <a:gd name="connsiteY67" fmla="*/ 0 h 287698"/>
                    <a:gd name="connsiteX68" fmla="*/ 0 w 283687"/>
                    <a:gd name="connsiteY68" fmla="*/ 287699 h 287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283687" h="287698">
                      <a:moveTo>
                        <a:pt x="0" y="287699"/>
                      </a:moveTo>
                      <a:lnTo>
                        <a:pt x="0" y="287331"/>
                      </a:lnTo>
                      <a:lnTo>
                        <a:pt x="0" y="286351"/>
                      </a:lnTo>
                      <a:lnTo>
                        <a:pt x="0" y="283350"/>
                      </a:lnTo>
                      <a:lnTo>
                        <a:pt x="0" y="282309"/>
                      </a:lnTo>
                      <a:lnTo>
                        <a:pt x="0" y="279308"/>
                      </a:lnTo>
                      <a:lnTo>
                        <a:pt x="0" y="278327"/>
                      </a:lnTo>
                      <a:lnTo>
                        <a:pt x="0" y="271345"/>
                      </a:lnTo>
                      <a:lnTo>
                        <a:pt x="0" y="270365"/>
                      </a:lnTo>
                      <a:lnTo>
                        <a:pt x="0" y="267425"/>
                      </a:lnTo>
                      <a:lnTo>
                        <a:pt x="0" y="266445"/>
                      </a:lnTo>
                      <a:lnTo>
                        <a:pt x="0" y="263505"/>
                      </a:lnTo>
                      <a:lnTo>
                        <a:pt x="0" y="262525"/>
                      </a:lnTo>
                      <a:lnTo>
                        <a:pt x="0" y="255787"/>
                      </a:lnTo>
                      <a:lnTo>
                        <a:pt x="0" y="254807"/>
                      </a:lnTo>
                      <a:lnTo>
                        <a:pt x="0" y="251928"/>
                      </a:lnTo>
                      <a:lnTo>
                        <a:pt x="0" y="251009"/>
                      </a:lnTo>
                      <a:lnTo>
                        <a:pt x="0" y="248130"/>
                      </a:lnTo>
                      <a:lnTo>
                        <a:pt x="0" y="247212"/>
                      </a:lnTo>
                      <a:lnTo>
                        <a:pt x="0" y="240596"/>
                      </a:lnTo>
                      <a:lnTo>
                        <a:pt x="0" y="239678"/>
                      </a:lnTo>
                      <a:lnTo>
                        <a:pt x="0" y="233185"/>
                      </a:lnTo>
                      <a:lnTo>
                        <a:pt x="0" y="232266"/>
                      </a:lnTo>
                      <a:lnTo>
                        <a:pt x="0" y="225835"/>
                      </a:lnTo>
                      <a:lnTo>
                        <a:pt x="0" y="224916"/>
                      </a:lnTo>
                      <a:lnTo>
                        <a:pt x="0" y="222221"/>
                      </a:lnTo>
                      <a:lnTo>
                        <a:pt x="0" y="221302"/>
                      </a:lnTo>
                      <a:lnTo>
                        <a:pt x="0" y="218607"/>
                      </a:lnTo>
                      <a:lnTo>
                        <a:pt x="0" y="217688"/>
                      </a:lnTo>
                      <a:lnTo>
                        <a:pt x="0" y="211502"/>
                      </a:lnTo>
                      <a:lnTo>
                        <a:pt x="0" y="210583"/>
                      </a:lnTo>
                      <a:lnTo>
                        <a:pt x="0" y="204458"/>
                      </a:lnTo>
                      <a:lnTo>
                        <a:pt x="0" y="203600"/>
                      </a:lnTo>
                      <a:lnTo>
                        <a:pt x="0" y="197537"/>
                      </a:lnTo>
                      <a:lnTo>
                        <a:pt x="0" y="196679"/>
                      </a:lnTo>
                      <a:lnTo>
                        <a:pt x="0" y="194168"/>
                      </a:lnTo>
                      <a:lnTo>
                        <a:pt x="0" y="193310"/>
                      </a:lnTo>
                      <a:lnTo>
                        <a:pt x="0" y="190738"/>
                      </a:lnTo>
                      <a:lnTo>
                        <a:pt x="0" y="189880"/>
                      </a:lnTo>
                      <a:lnTo>
                        <a:pt x="0" y="184061"/>
                      </a:lnTo>
                      <a:lnTo>
                        <a:pt x="0" y="183204"/>
                      </a:lnTo>
                      <a:lnTo>
                        <a:pt x="0" y="177446"/>
                      </a:lnTo>
                      <a:lnTo>
                        <a:pt x="0" y="176650"/>
                      </a:lnTo>
                      <a:lnTo>
                        <a:pt x="0" y="170953"/>
                      </a:lnTo>
                      <a:lnTo>
                        <a:pt x="0" y="170157"/>
                      </a:lnTo>
                      <a:lnTo>
                        <a:pt x="0" y="164583"/>
                      </a:lnTo>
                      <a:lnTo>
                        <a:pt x="0" y="163787"/>
                      </a:lnTo>
                      <a:lnTo>
                        <a:pt x="0" y="158336"/>
                      </a:lnTo>
                      <a:lnTo>
                        <a:pt x="0" y="157539"/>
                      </a:lnTo>
                      <a:lnTo>
                        <a:pt x="0" y="152149"/>
                      </a:lnTo>
                      <a:lnTo>
                        <a:pt x="0" y="151414"/>
                      </a:lnTo>
                      <a:lnTo>
                        <a:pt x="0" y="146085"/>
                      </a:lnTo>
                      <a:lnTo>
                        <a:pt x="0" y="145350"/>
                      </a:lnTo>
                      <a:lnTo>
                        <a:pt x="0" y="140144"/>
                      </a:lnTo>
                      <a:lnTo>
                        <a:pt x="0" y="139409"/>
                      </a:lnTo>
                      <a:lnTo>
                        <a:pt x="0" y="134325"/>
                      </a:lnTo>
                      <a:lnTo>
                        <a:pt x="0" y="133651"/>
                      </a:lnTo>
                      <a:lnTo>
                        <a:pt x="0" y="128628"/>
                      </a:lnTo>
                      <a:lnTo>
                        <a:pt x="0" y="127893"/>
                      </a:lnTo>
                      <a:lnTo>
                        <a:pt x="0" y="122993"/>
                      </a:lnTo>
                      <a:lnTo>
                        <a:pt x="0" y="122320"/>
                      </a:lnTo>
                      <a:lnTo>
                        <a:pt x="0" y="117542"/>
                      </a:lnTo>
                      <a:lnTo>
                        <a:pt x="0" y="116868"/>
                      </a:lnTo>
                      <a:lnTo>
                        <a:pt x="0" y="112152"/>
                      </a:lnTo>
                      <a:lnTo>
                        <a:pt x="0" y="111478"/>
                      </a:lnTo>
                      <a:lnTo>
                        <a:pt x="0" y="108354"/>
                      </a:lnTo>
                      <a:lnTo>
                        <a:pt x="106869" y="0"/>
                      </a:lnTo>
                      <a:lnTo>
                        <a:pt x="283687" y="0"/>
                      </a:lnTo>
                      <a:lnTo>
                        <a:pt x="0" y="287699"/>
                      </a:lnTo>
                      <a:close/>
                    </a:path>
                  </a:pathLst>
                </a:custGeom>
                <a:solidFill>
                  <a:srgbClr val="4A152B"/>
                </a:solidFill>
                <a:ln w="60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6" name="Supergraphic">
              <a:extLst>
                <a:ext uri="{FF2B5EF4-FFF2-40B4-BE49-F238E27FC236}">
                  <a16:creationId xmlns:a16="http://schemas.microsoft.com/office/drawing/2014/main" id="{DFD4BFD3-56B0-8448-BAB6-C48B106C99EF}"/>
                </a:ext>
              </a:extLst>
            </p:cNvPr>
            <p:cNvGrpSpPr/>
            <p:nvPr/>
          </p:nvGrpSpPr>
          <p:grpSpPr>
            <a:xfrm>
              <a:off x="10459261" y="279163"/>
              <a:ext cx="1471455" cy="1592675"/>
              <a:chOff x="10459261" y="279163"/>
              <a:chExt cx="1471455" cy="159267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1CD223EB-D78E-0D49-A846-AF968673B996}"/>
                  </a:ext>
                </a:extLst>
              </p:cNvPr>
              <p:cNvSpPr/>
              <p:nvPr/>
            </p:nvSpPr>
            <p:spPr>
              <a:xfrm>
                <a:off x="10582587" y="1061080"/>
                <a:ext cx="38110" cy="61243"/>
              </a:xfrm>
              <a:custGeom>
                <a:avLst/>
                <a:gdLst>
                  <a:gd name="connsiteX0" fmla="*/ 38111 w 38110"/>
                  <a:gd name="connsiteY0" fmla="*/ 61243 h 61243"/>
                  <a:gd name="connsiteX1" fmla="*/ 38111 w 38110"/>
                  <a:gd name="connsiteY1" fmla="*/ 61243 h 61243"/>
                  <a:gd name="connsiteX2" fmla="*/ 0 w 38110"/>
                  <a:gd name="connsiteY2" fmla="*/ 0 h 61243"/>
                  <a:gd name="connsiteX3" fmla="*/ 38111 w 38110"/>
                  <a:gd name="connsiteY3" fmla="*/ 61243 h 6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10" h="61243">
                    <a:moveTo>
                      <a:pt x="38111" y="61243"/>
                    </a:moveTo>
                    <a:lnTo>
                      <a:pt x="38111" y="61243"/>
                    </a:lnTo>
                    <a:cubicBezTo>
                      <a:pt x="24576" y="40591"/>
                      <a:pt x="11398" y="20296"/>
                      <a:pt x="0" y="0"/>
                    </a:cubicBezTo>
                    <a:cubicBezTo>
                      <a:pt x="11398" y="19940"/>
                      <a:pt x="24220" y="40235"/>
                      <a:pt x="38111" y="61243"/>
                    </a:cubicBezTo>
                  </a:path>
                </a:pathLst>
              </a:custGeom>
              <a:solidFill>
                <a:srgbClr val="DCD1BB"/>
              </a:solidFill>
              <a:ln w="3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31FC2EB-76DC-BD40-97F6-28DF20015CA0}"/>
                  </a:ext>
                </a:extLst>
              </p:cNvPr>
              <p:cNvSpPr/>
              <p:nvPr/>
            </p:nvSpPr>
            <p:spPr>
              <a:xfrm>
                <a:off x="10546970" y="992715"/>
                <a:ext cx="15671" cy="31689"/>
              </a:xfrm>
              <a:custGeom>
                <a:avLst/>
                <a:gdLst>
                  <a:gd name="connsiteX0" fmla="*/ 15672 w 15671"/>
                  <a:gd name="connsiteY0" fmla="*/ 31690 h 31689"/>
                  <a:gd name="connsiteX1" fmla="*/ 15672 w 15671"/>
                  <a:gd name="connsiteY1" fmla="*/ 31690 h 31689"/>
                  <a:gd name="connsiteX2" fmla="*/ 0 w 15671"/>
                  <a:gd name="connsiteY2" fmla="*/ 0 h 31689"/>
                  <a:gd name="connsiteX3" fmla="*/ 0 w 15671"/>
                  <a:gd name="connsiteY3" fmla="*/ 0 h 31689"/>
                  <a:gd name="connsiteX4" fmla="*/ 15672 w 15671"/>
                  <a:gd name="connsiteY4" fmla="*/ 31690 h 31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1" h="31689">
                    <a:moveTo>
                      <a:pt x="15672" y="31690"/>
                    </a:moveTo>
                    <a:lnTo>
                      <a:pt x="15672" y="31690"/>
                    </a:lnTo>
                    <a:cubicBezTo>
                      <a:pt x="9973" y="21008"/>
                      <a:pt x="4986" y="10682"/>
                      <a:pt x="0" y="0"/>
                    </a:cubicBezTo>
                    <a:lnTo>
                      <a:pt x="0" y="0"/>
                    </a:lnTo>
                    <a:cubicBezTo>
                      <a:pt x="4630" y="10682"/>
                      <a:pt x="9973" y="21364"/>
                      <a:pt x="15672" y="31690"/>
                    </a:cubicBezTo>
                  </a:path>
                </a:pathLst>
              </a:custGeom>
              <a:solidFill>
                <a:srgbClr val="DCD1BB"/>
              </a:solidFill>
              <a:ln w="3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EE28C71D-B914-9441-8F29-444EBC9D96D1}"/>
                  </a:ext>
                </a:extLst>
              </p:cNvPr>
              <p:cNvSpPr/>
              <p:nvPr/>
            </p:nvSpPr>
            <p:spPr>
              <a:xfrm>
                <a:off x="10540558" y="980253"/>
                <a:ext cx="6411" cy="12818"/>
              </a:xfrm>
              <a:custGeom>
                <a:avLst/>
                <a:gdLst>
                  <a:gd name="connsiteX0" fmla="*/ 6411 w 6411"/>
                  <a:gd name="connsiteY0" fmla="*/ 12818 h 12818"/>
                  <a:gd name="connsiteX1" fmla="*/ 0 w 6411"/>
                  <a:gd name="connsiteY1" fmla="*/ 0 h 12818"/>
                  <a:gd name="connsiteX2" fmla="*/ 6411 w 6411"/>
                  <a:gd name="connsiteY2" fmla="*/ 12818 h 12818"/>
                  <a:gd name="connsiteX3" fmla="*/ 6411 w 6411"/>
                  <a:gd name="connsiteY3" fmla="*/ 12818 h 1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11" h="12818">
                    <a:moveTo>
                      <a:pt x="6411" y="12818"/>
                    </a:moveTo>
                    <a:cubicBezTo>
                      <a:pt x="3918" y="8546"/>
                      <a:pt x="2137" y="4273"/>
                      <a:pt x="0" y="0"/>
                    </a:cubicBezTo>
                    <a:cubicBezTo>
                      <a:pt x="2137" y="3917"/>
                      <a:pt x="3918" y="8189"/>
                      <a:pt x="6411" y="12818"/>
                    </a:cubicBezTo>
                    <a:lnTo>
                      <a:pt x="6411" y="12818"/>
                    </a:lnTo>
                  </a:path>
                </a:pathLst>
              </a:custGeom>
              <a:solidFill>
                <a:srgbClr val="9AC9AC"/>
              </a:solidFill>
              <a:ln w="3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3D00CDEA-0552-DA49-AFC9-38CBCCBC339D}"/>
                  </a:ext>
                </a:extLst>
              </p:cNvPr>
              <p:cNvSpPr/>
              <p:nvPr/>
            </p:nvSpPr>
            <p:spPr>
              <a:xfrm>
                <a:off x="10777060" y="1105588"/>
                <a:ext cx="1153656" cy="766250"/>
              </a:xfrm>
              <a:custGeom>
                <a:avLst/>
                <a:gdLst>
                  <a:gd name="connsiteX0" fmla="*/ 1153300 w 1153656"/>
                  <a:gd name="connsiteY0" fmla="*/ 766250 h 766250"/>
                  <a:gd name="connsiteX1" fmla="*/ 1137272 w 1153656"/>
                  <a:gd name="connsiteY1" fmla="*/ 750583 h 766250"/>
                  <a:gd name="connsiteX2" fmla="*/ 1148314 w 1153656"/>
                  <a:gd name="connsiteY2" fmla="*/ 730644 h 766250"/>
                  <a:gd name="connsiteX3" fmla="*/ 1153656 w 1153656"/>
                  <a:gd name="connsiteY3" fmla="*/ 721386 h 766250"/>
                  <a:gd name="connsiteX4" fmla="*/ 1153656 w 1153656"/>
                  <a:gd name="connsiteY4" fmla="*/ 766250 h 766250"/>
                  <a:gd name="connsiteX5" fmla="*/ 0 w 1153656"/>
                  <a:gd name="connsiteY5" fmla="*/ 0 h 766250"/>
                  <a:gd name="connsiteX6" fmla="*/ 0 w 1153656"/>
                  <a:gd name="connsiteY6" fmla="*/ 0 h 76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3656" h="766250">
                    <a:moveTo>
                      <a:pt x="1153300" y="766250"/>
                    </a:moveTo>
                    <a:lnTo>
                      <a:pt x="1137272" y="750583"/>
                    </a:lnTo>
                    <a:cubicBezTo>
                      <a:pt x="1140834" y="743818"/>
                      <a:pt x="1144396" y="737409"/>
                      <a:pt x="1148314" y="730644"/>
                    </a:cubicBezTo>
                    <a:cubicBezTo>
                      <a:pt x="1150095" y="727795"/>
                      <a:pt x="1151876" y="724591"/>
                      <a:pt x="1153656" y="721386"/>
                    </a:cubicBezTo>
                    <a:lnTo>
                      <a:pt x="1153656" y="766250"/>
                    </a:lnTo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0723D"/>
              </a:solidFill>
              <a:ln w="3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16362DE1-5D3F-AF43-9813-8A311326359B}"/>
                  </a:ext>
                </a:extLst>
              </p:cNvPr>
              <p:cNvSpPr/>
              <p:nvPr/>
            </p:nvSpPr>
            <p:spPr>
              <a:xfrm>
                <a:off x="10505297" y="895510"/>
                <a:ext cx="17452" cy="44508"/>
              </a:xfrm>
              <a:custGeom>
                <a:avLst/>
                <a:gdLst>
                  <a:gd name="connsiteX0" fmla="*/ 17453 w 17452"/>
                  <a:gd name="connsiteY0" fmla="*/ 44508 h 44508"/>
                  <a:gd name="connsiteX1" fmla="*/ 17453 w 17452"/>
                  <a:gd name="connsiteY1" fmla="*/ 44508 h 44508"/>
                  <a:gd name="connsiteX2" fmla="*/ 0 w 17452"/>
                  <a:gd name="connsiteY2" fmla="*/ 0 h 44508"/>
                  <a:gd name="connsiteX3" fmla="*/ 17453 w 17452"/>
                  <a:gd name="connsiteY3" fmla="*/ 44508 h 44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52" h="44508">
                    <a:moveTo>
                      <a:pt x="17453" y="44508"/>
                    </a:moveTo>
                    <a:lnTo>
                      <a:pt x="17453" y="44508"/>
                    </a:lnTo>
                    <a:cubicBezTo>
                      <a:pt x="11398" y="29553"/>
                      <a:pt x="5343" y="14599"/>
                      <a:pt x="0" y="0"/>
                    </a:cubicBezTo>
                    <a:cubicBezTo>
                      <a:pt x="5699" y="14599"/>
                      <a:pt x="11398" y="29553"/>
                      <a:pt x="17453" y="44508"/>
                    </a:cubicBezTo>
                  </a:path>
                </a:pathLst>
              </a:custGeom>
              <a:solidFill>
                <a:srgbClr val="DCD1BB"/>
              </a:solidFill>
              <a:ln w="3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B00C3A3-8101-4347-976F-851FDA9CD508}"/>
                  </a:ext>
                </a:extLst>
              </p:cNvPr>
              <p:cNvSpPr/>
              <p:nvPr/>
            </p:nvSpPr>
            <p:spPr>
              <a:xfrm>
                <a:off x="10459261" y="300883"/>
                <a:ext cx="119408" cy="552611"/>
              </a:xfrm>
              <a:custGeom>
                <a:avLst/>
                <a:gdLst>
                  <a:gd name="connsiteX0" fmla="*/ 32501 w 119408"/>
                  <a:gd name="connsiteY0" fmla="*/ 552612 h 552611"/>
                  <a:gd name="connsiteX1" fmla="*/ 32501 w 119408"/>
                  <a:gd name="connsiteY1" fmla="*/ 552612 h 552611"/>
                  <a:gd name="connsiteX2" fmla="*/ 11843 w 119408"/>
                  <a:gd name="connsiteY2" fmla="*/ 470717 h 552611"/>
                  <a:gd name="connsiteX3" fmla="*/ 32501 w 119408"/>
                  <a:gd name="connsiteY3" fmla="*/ 552612 h 552611"/>
                  <a:gd name="connsiteX4" fmla="*/ 2226 w 119408"/>
                  <a:gd name="connsiteY4" fmla="*/ 395943 h 552611"/>
                  <a:gd name="connsiteX5" fmla="*/ 2226 w 119408"/>
                  <a:gd name="connsiteY5" fmla="*/ 395943 h 552611"/>
                  <a:gd name="connsiteX6" fmla="*/ 89 w 119408"/>
                  <a:gd name="connsiteY6" fmla="*/ 330428 h 552611"/>
                  <a:gd name="connsiteX7" fmla="*/ 2226 w 119408"/>
                  <a:gd name="connsiteY7" fmla="*/ 395943 h 552611"/>
                  <a:gd name="connsiteX8" fmla="*/ 5076 w 119408"/>
                  <a:gd name="connsiteY8" fmla="*/ 264912 h 552611"/>
                  <a:gd name="connsiteX9" fmla="*/ 5076 w 119408"/>
                  <a:gd name="connsiteY9" fmla="*/ 264912 h 552611"/>
                  <a:gd name="connsiteX10" fmla="*/ 15049 w 119408"/>
                  <a:gd name="connsiteY10" fmla="*/ 211502 h 552611"/>
                  <a:gd name="connsiteX11" fmla="*/ 5076 w 119408"/>
                  <a:gd name="connsiteY11" fmla="*/ 264912 h 552611"/>
                  <a:gd name="connsiteX12" fmla="*/ 31076 w 119408"/>
                  <a:gd name="connsiteY12" fmla="*/ 156312 h 552611"/>
                  <a:gd name="connsiteX13" fmla="*/ 31076 w 119408"/>
                  <a:gd name="connsiteY13" fmla="*/ 156312 h 552611"/>
                  <a:gd name="connsiteX14" fmla="*/ 49241 w 119408"/>
                  <a:gd name="connsiteY14" fmla="*/ 111092 h 552611"/>
                  <a:gd name="connsiteX15" fmla="*/ 31076 w 119408"/>
                  <a:gd name="connsiteY15" fmla="*/ 156312 h 552611"/>
                  <a:gd name="connsiteX16" fmla="*/ 87709 w 119408"/>
                  <a:gd name="connsiteY16" fmla="*/ 42372 h 552611"/>
                  <a:gd name="connsiteX17" fmla="*/ 87709 w 119408"/>
                  <a:gd name="connsiteY17" fmla="*/ 42372 h 552611"/>
                  <a:gd name="connsiteX18" fmla="*/ 119408 w 119408"/>
                  <a:gd name="connsiteY18" fmla="*/ 0 h 552611"/>
                  <a:gd name="connsiteX19" fmla="*/ 87709 w 119408"/>
                  <a:gd name="connsiteY19" fmla="*/ 42372 h 55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9408" h="552611">
                    <a:moveTo>
                      <a:pt x="32501" y="552612"/>
                    </a:moveTo>
                    <a:lnTo>
                      <a:pt x="32501" y="552612"/>
                    </a:lnTo>
                    <a:cubicBezTo>
                      <a:pt x="24309" y="525551"/>
                      <a:pt x="17185" y="498490"/>
                      <a:pt x="11843" y="470717"/>
                    </a:cubicBezTo>
                    <a:cubicBezTo>
                      <a:pt x="17542" y="498134"/>
                      <a:pt x="24309" y="525551"/>
                      <a:pt x="32501" y="552612"/>
                    </a:cubicBezTo>
                    <a:moveTo>
                      <a:pt x="2226" y="395943"/>
                    </a:moveTo>
                    <a:lnTo>
                      <a:pt x="2226" y="395943"/>
                    </a:lnTo>
                    <a:cubicBezTo>
                      <a:pt x="445" y="374223"/>
                      <a:pt x="-267" y="352147"/>
                      <a:pt x="89" y="330428"/>
                    </a:cubicBezTo>
                    <a:cubicBezTo>
                      <a:pt x="-267" y="352147"/>
                      <a:pt x="445" y="373867"/>
                      <a:pt x="2226" y="395943"/>
                    </a:cubicBezTo>
                    <a:moveTo>
                      <a:pt x="5076" y="264912"/>
                    </a:moveTo>
                    <a:lnTo>
                      <a:pt x="5076" y="264912"/>
                    </a:lnTo>
                    <a:cubicBezTo>
                      <a:pt x="7925" y="246040"/>
                      <a:pt x="11131" y="228237"/>
                      <a:pt x="15049" y="211502"/>
                    </a:cubicBezTo>
                    <a:cubicBezTo>
                      <a:pt x="11131" y="228593"/>
                      <a:pt x="7925" y="246396"/>
                      <a:pt x="5076" y="264912"/>
                    </a:cubicBezTo>
                    <a:moveTo>
                      <a:pt x="31076" y="156312"/>
                    </a:moveTo>
                    <a:lnTo>
                      <a:pt x="31076" y="156312"/>
                    </a:lnTo>
                    <a:cubicBezTo>
                      <a:pt x="36775" y="140289"/>
                      <a:pt x="42830" y="125335"/>
                      <a:pt x="49241" y="111092"/>
                    </a:cubicBezTo>
                    <a:cubicBezTo>
                      <a:pt x="42830" y="124979"/>
                      <a:pt x="36775" y="140289"/>
                      <a:pt x="31076" y="156312"/>
                    </a:cubicBezTo>
                    <a:moveTo>
                      <a:pt x="87709" y="42372"/>
                    </a:moveTo>
                    <a:lnTo>
                      <a:pt x="87709" y="42372"/>
                    </a:lnTo>
                    <a:cubicBezTo>
                      <a:pt x="97325" y="27773"/>
                      <a:pt x="108011" y="13530"/>
                      <a:pt x="119408" y="0"/>
                    </a:cubicBezTo>
                    <a:cubicBezTo>
                      <a:pt x="108011" y="13530"/>
                      <a:pt x="97325" y="27417"/>
                      <a:pt x="87709" y="42372"/>
                    </a:cubicBezTo>
                  </a:path>
                </a:pathLst>
              </a:custGeom>
              <a:solidFill>
                <a:srgbClr val="DCD1BB"/>
              </a:solidFill>
              <a:ln w="3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04F26E5-43EE-D64B-8EE6-FEA9DA41765F}"/>
                  </a:ext>
                </a:extLst>
              </p:cNvPr>
              <p:cNvSpPr/>
              <p:nvPr/>
            </p:nvSpPr>
            <p:spPr>
              <a:xfrm>
                <a:off x="10529873" y="279163"/>
                <a:ext cx="1046803" cy="91864"/>
              </a:xfrm>
              <a:custGeom>
                <a:avLst/>
                <a:gdLst>
                  <a:gd name="connsiteX0" fmla="*/ 0 w 1046803"/>
                  <a:gd name="connsiteY0" fmla="*/ 91865 h 91864"/>
                  <a:gd name="connsiteX1" fmla="*/ 0 w 1046803"/>
                  <a:gd name="connsiteY1" fmla="*/ 91865 h 91864"/>
                  <a:gd name="connsiteX2" fmla="*/ 17453 w 1046803"/>
                  <a:gd name="connsiteY2" fmla="*/ 63735 h 91864"/>
                  <a:gd name="connsiteX3" fmla="*/ 17453 w 1046803"/>
                  <a:gd name="connsiteY3" fmla="*/ 63735 h 91864"/>
                  <a:gd name="connsiteX4" fmla="*/ 0 w 1046803"/>
                  <a:gd name="connsiteY4" fmla="*/ 91865 h 91864"/>
                  <a:gd name="connsiteX5" fmla="*/ 1046804 w 1046803"/>
                  <a:gd name="connsiteY5" fmla="*/ 0 h 91864"/>
                  <a:gd name="connsiteX6" fmla="*/ 1046804 w 1046803"/>
                  <a:gd name="connsiteY6" fmla="*/ 0 h 91864"/>
                  <a:gd name="connsiteX7" fmla="*/ 866578 w 1046803"/>
                  <a:gd name="connsiteY7" fmla="*/ 0 h 91864"/>
                  <a:gd name="connsiteX8" fmla="*/ 866578 w 1046803"/>
                  <a:gd name="connsiteY8" fmla="*/ 0 h 91864"/>
                  <a:gd name="connsiteX9" fmla="*/ 734793 w 1046803"/>
                  <a:gd name="connsiteY9" fmla="*/ 0 h 91864"/>
                  <a:gd name="connsiteX10" fmla="*/ 734793 w 1046803"/>
                  <a:gd name="connsiteY10" fmla="*/ 0 h 91864"/>
                  <a:gd name="connsiteX11" fmla="*/ 601583 w 1046803"/>
                  <a:gd name="connsiteY11" fmla="*/ 0 h 91864"/>
                  <a:gd name="connsiteX12" fmla="*/ 601583 w 1046803"/>
                  <a:gd name="connsiteY12" fmla="*/ 0 h 91864"/>
                  <a:gd name="connsiteX13" fmla="*/ 517525 w 1046803"/>
                  <a:gd name="connsiteY13" fmla="*/ 0 h 91864"/>
                  <a:gd name="connsiteX14" fmla="*/ 517525 w 1046803"/>
                  <a:gd name="connsiteY14" fmla="*/ 0 h 91864"/>
                  <a:gd name="connsiteX15" fmla="*/ 425631 w 1046803"/>
                  <a:gd name="connsiteY15" fmla="*/ 0 h 91864"/>
                  <a:gd name="connsiteX16" fmla="*/ 425631 w 1046803"/>
                  <a:gd name="connsiteY16" fmla="*/ 0 h 91864"/>
                  <a:gd name="connsiteX17" fmla="*/ 334450 w 1046803"/>
                  <a:gd name="connsiteY17" fmla="*/ 0 h 91864"/>
                  <a:gd name="connsiteX18" fmla="*/ 334450 w 1046803"/>
                  <a:gd name="connsiteY18" fmla="*/ 0 h 91864"/>
                  <a:gd name="connsiteX19" fmla="*/ 238282 w 1046803"/>
                  <a:gd name="connsiteY19" fmla="*/ 0 h 91864"/>
                  <a:gd name="connsiteX20" fmla="*/ 238282 w 1046803"/>
                  <a:gd name="connsiteY20" fmla="*/ 0 h 91864"/>
                  <a:gd name="connsiteX21" fmla="*/ 147101 w 1046803"/>
                  <a:gd name="connsiteY21" fmla="*/ 0 h 91864"/>
                  <a:gd name="connsiteX22" fmla="*/ 147101 w 1046803"/>
                  <a:gd name="connsiteY22" fmla="*/ 0 h 91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6803" h="91864">
                    <a:moveTo>
                      <a:pt x="0" y="91865"/>
                    </a:moveTo>
                    <a:lnTo>
                      <a:pt x="0" y="91865"/>
                    </a:lnTo>
                    <a:cubicBezTo>
                      <a:pt x="5699" y="81539"/>
                      <a:pt x="11754" y="72281"/>
                      <a:pt x="17453" y="63735"/>
                    </a:cubicBezTo>
                    <a:lnTo>
                      <a:pt x="17453" y="63735"/>
                    </a:lnTo>
                    <a:cubicBezTo>
                      <a:pt x="11398" y="72281"/>
                      <a:pt x="5343" y="81539"/>
                      <a:pt x="0" y="91865"/>
                    </a:cubicBezTo>
                    <a:moveTo>
                      <a:pt x="1046804" y="0"/>
                    </a:moveTo>
                    <a:lnTo>
                      <a:pt x="1046804" y="0"/>
                    </a:lnTo>
                    <a:moveTo>
                      <a:pt x="866578" y="0"/>
                    </a:moveTo>
                    <a:lnTo>
                      <a:pt x="866578" y="0"/>
                    </a:lnTo>
                    <a:moveTo>
                      <a:pt x="734793" y="0"/>
                    </a:moveTo>
                    <a:lnTo>
                      <a:pt x="734793" y="0"/>
                    </a:lnTo>
                    <a:moveTo>
                      <a:pt x="601583" y="0"/>
                    </a:moveTo>
                    <a:lnTo>
                      <a:pt x="601583" y="0"/>
                    </a:lnTo>
                    <a:moveTo>
                      <a:pt x="517525" y="0"/>
                    </a:moveTo>
                    <a:lnTo>
                      <a:pt x="517525" y="0"/>
                    </a:lnTo>
                    <a:moveTo>
                      <a:pt x="425631" y="0"/>
                    </a:moveTo>
                    <a:lnTo>
                      <a:pt x="425631" y="0"/>
                    </a:lnTo>
                    <a:moveTo>
                      <a:pt x="334450" y="0"/>
                    </a:moveTo>
                    <a:lnTo>
                      <a:pt x="334450" y="0"/>
                    </a:lnTo>
                    <a:moveTo>
                      <a:pt x="238282" y="0"/>
                    </a:moveTo>
                    <a:lnTo>
                      <a:pt x="238282" y="0"/>
                    </a:lnTo>
                    <a:moveTo>
                      <a:pt x="147101" y="0"/>
                    </a:moveTo>
                    <a:lnTo>
                      <a:pt x="147101" y="0"/>
                    </a:lnTo>
                  </a:path>
                </a:pathLst>
              </a:custGeom>
              <a:solidFill>
                <a:srgbClr val="9AC9AC"/>
              </a:solidFill>
              <a:ln w="3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E72FA9FA-9E53-D040-9765-40061D9EF9BA}"/>
                  </a:ext>
                </a:extLst>
              </p:cNvPr>
              <p:cNvSpPr/>
              <p:nvPr/>
            </p:nvSpPr>
            <p:spPr>
              <a:xfrm>
                <a:off x="11671776" y="279163"/>
                <a:ext cx="3561" cy="3560"/>
              </a:xfrm>
              <a:custGeom>
                <a:avLst/>
                <a:gdLst>
                  <a:gd name="connsiteX0" fmla="*/ 0 w 3561"/>
                  <a:gd name="connsiteY0" fmla="*/ 0 h 3560"/>
                  <a:gd name="connsiteX1" fmla="*/ 0 w 3561"/>
                  <a:gd name="connsiteY1" fmla="*/ 0 h 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61" h="356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AC9AC"/>
              </a:solidFill>
              <a:ln w="3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BA56DD6-DA15-1C4C-8BA9-4253B0ADE99D}"/>
                  </a:ext>
                </a:extLst>
              </p:cNvPr>
              <p:cNvSpPr/>
              <p:nvPr/>
            </p:nvSpPr>
            <p:spPr>
              <a:xfrm>
                <a:off x="11722709" y="279163"/>
                <a:ext cx="58056" cy="3560"/>
              </a:xfrm>
              <a:custGeom>
                <a:avLst/>
                <a:gdLst>
                  <a:gd name="connsiteX0" fmla="*/ 58057 w 58056"/>
                  <a:gd name="connsiteY0" fmla="*/ 0 h 3560"/>
                  <a:gd name="connsiteX1" fmla="*/ 17453 w 58056"/>
                  <a:gd name="connsiteY1" fmla="*/ 0 h 3560"/>
                  <a:gd name="connsiteX2" fmla="*/ 0 w 58056"/>
                  <a:gd name="connsiteY2" fmla="*/ 0 h 3560"/>
                  <a:gd name="connsiteX3" fmla="*/ 17453 w 58056"/>
                  <a:gd name="connsiteY3" fmla="*/ 0 h 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056" h="3560">
                    <a:moveTo>
                      <a:pt x="58057" y="0"/>
                    </a:moveTo>
                    <a:lnTo>
                      <a:pt x="17453" y="0"/>
                    </a:lnTo>
                    <a:lnTo>
                      <a:pt x="0" y="0"/>
                    </a:lnTo>
                    <a:lnTo>
                      <a:pt x="17453" y="0"/>
                    </a:lnTo>
                    <a:close/>
                  </a:path>
                </a:pathLst>
              </a:custGeom>
              <a:solidFill>
                <a:srgbClr val="9AC9AC"/>
              </a:solidFill>
              <a:ln w="3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B8781F42-08CF-4B41-B157-51CBDDF2B8F2}"/>
                  </a:ext>
                </a:extLst>
              </p:cNvPr>
              <p:cNvSpPr/>
              <p:nvPr/>
            </p:nvSpPr>
            <p:spPr>
              <a:xfrm>
                <a:off x="11907209" y="279163"/>
                <a:ext cx="23151" cy="80470"/>
              </a:xfrm>
              <a:custGeom>
                <a:avLst/>
                <a:gdLst>
                  <a:gd name="connsiteX0" fmla="*/ 23151 w 23151"/>
                  <a:gd name="connsiteY0" fmla="*/ 80471 h 80470"/>
                  <a:gd name="connsiteX1" fmla="*/ 23151 w 23151"/>
                  <a:gd name="connsiteY1" fmla="*/ 80471 h 80470"/>
                  <a:gd name="connsiteX2" fmla="*/ 23151 w 23151"/>
                  <a:gd name="connsiteY2" fmla="*/ 0 h 80470"/>
                  <a:gd name="connsiteX3" fmla="*/ 23151 w 23151"/>
                  <a:gd name="connsiteY3" fmla="*/ 0 h 80470"/>
                  <a:gd name="connsiteX4" fmla="*/ 23151 w 23151"/>
                  <a:gd name="connsiteY4" fmla="*/ 80471 h 80470"/>
                  <a:gd name="connsiteX5" fmla="*/ 0 w 23151"/>
                  <a:gd name="connsiteY5" fmla="*/ 0 h 80470"/>
                  <a:gd name="connsiteX6" fmla="*/ 0 w 23151"/>
                  <a:gd name="connsiteY6" fmla="*/ 0 h 8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51" h="80470">
                    <a:moveTo>
                      <a:pt x="23151" y="80471"/>
                    </a:moveTo>
                    <a:lnTo>
                      <a:pt x="23151" y="80471"/>
                    </a:lnTo>
                    <a:lnTo>
                      <a:pt x="23151" y="0"/>
                    </a:lnTo>
                    <a:lnTo>
                      <a:pt x="23151" y="0"/>
                    </a:lnTo>
                    <a:lnTo>
                      <a:pt x="23151" y="80471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AC9AC"/>
              </a:solidFill>
              <a:ln w="3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43" name="SG*">
            <a:extLst>
              <a:ext uri="{FF2B5EF4-FFF2-40B4-BE49-F238E27FC236}">
                <a16:creationId xmlns:a16="http://schemas.microsoft.com/office/drawing/2014/main" id="{E5C86DCB-AED0-E548-9A05-6129ED3797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544066" y="270450"/>
            <a:ext cx="2410292" cy="373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74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rtwork">
            <a:extLst>
              <a:ext uri="{FF2B5EF4-FFF2-40B4-BE49-F238E27FC236}">
                <a16:creationId xmlns:a16="http://schemas.microsoft.com/office/drawing/2014/main" id="{A025FF67-55D1-7B4D-A4D8-BED7D8FA6EAB}"/>
              </a:ext>
            </a:extLst>
          </p:cNvPr>
          <p:cNvGrpSpPr/>
          <p:nvPr userDrawn="1"/>
        </p:nvGrpSpPr>
        <p:grpSpPr>
          <a:xfrm>
            <a:off x="607992" y="467775"/>
            <a:ext cx="4410405" cy="5921701"/>
            <a:chOff x="724595" y="467775"/>
            <a:chExt cx="4410405" cy="5921701"/>
          </a:xfrm>
        </p:grpSpPr>
        <p:sp>
          <p:nvSpPr>
            <p:cNvPr id="10" name="Maroon S-cutout shape">
              <a:extLst>
                <a:ext uri="{FF2B5EF4-FFF2-40B4-BE49-F238E27FC236}">
                  <a16:creationId xmlns:a16="http://schemas.microsoft.com/office/drawing/2014/main" id="{C442FA89-EEAC-834C-BF6B-0AC0A7B78420}"/>
                </a:ext>
              </a:extLst>
            </p:cNvPr>
            <p:cNvSpPr/>
            <p:nvPr/>
          </p:nvSpPr>
          <p:spPr>
            <a:xfrm>
              <a:off x="724595" y="467775"/>
              <a:ext cx="4410405" cy="5921701"/>
            </a:xfrm>
            <a:custGeom>
              <a:avLst/>
              <a:gdLst>
                <a:gd name="connsiteX0" fmla="*/ 2855578 w 4410405"/>
                <a:gd name="connsiteY0" fmla="*/ 0 h 5921701"/>
                <a:gd name="connsiteX1" fmla="*/ 24 w 4410405"/>
                <a:gd name="connsiteY1" fmla="*/ 0 h 5921701"/>
                <a:gd name="connsiteX2" fmla="*/ 24 w 4410405"/>
                <a:gd name="connsiteY2" fmla="*/ 5812632 h 5921701"/>
                <a:gd name="connsiteX3" fmla="*/ 110455 w 4410405"/>
                <a:gd name="connsiteY3" fmla="*/ 5921690 h 5921701"/>
                <a:gd name="connsiteX4" fmla="*/ 4058400 w 4410405"/>
                <a:gd name="connsiteY4" fmla="*/ 5921690 h 5921701"/>
                <a:gd name="connsiteX5" fmla="*/ 4410406 w 4410405"/>
                <a:gd name="connsiteY5" fmla="*/ 5446514 h 5921701"/>
                <a:gd name="connsiteX6" fmla="*/ 4410406 w 4410405"/>
                <a:gd name="connsiteY6" fmla="*/ 2737754 h 5921701"/>
                <a:gd name="connsiteX7" fmla="*/ 3415464 w 4410405"/>
                <a:gd name="connsiteY7" fmla="*/ 1257723 h 5921701"/>
                <a:gd name="connsiteX8" fmla="*/ 2855578 w 4410405"/>
                <a:gd name="connsiteY8" fmla="*/ 0 h 5921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405" h="5921701">
                  <a:moveTo>
                    <a:pt x="2855578" y="0"/>
                  </a:moveTo>
                  <a:lnTo>
                    <a:pt x="24" y="0"/>
                  </a:lnTo>
                  <a:cubicBezTo>
                    <a:pt x="24" y="123151"/>
                    <a:pt x="24" y="5812632"/>
                    <a:pt x="24" y="5812632"/>
                  </a:cubicBezTo>
                  <a:cubicBezTo>
                    <a:pt x="24" y="5812632"/>
                    <a:pt x="-4472" y="5921690"/>
                    <a:pt x="110455" y="5921690"/>
                  </a:cubicBezTo>
                  <a:lnTo>
                    <a:pt x="4058400" y="5921690"/>
                  </a:lnTo>
                  <a:cubicBezTo>
                    <a:pt x="4058400" y="5921690"/>
                    <a:pt x="4410406" y="5930732"/>
                    <a:pt x="4410406" y="5446514"/>
                  </a:cubicBezTo>
                  <a:lnTo>
                    <a:pt x="4410406" y="2737754"/>
                  </a:lnTo>
                  <a:cubicBezTo>
                    <a:pt x="4410406" y="2400277"/>
                    <a:pt x="4017481" y="1831046"/>
                    <a:pt x="3415464" y="1257723"/>
                  </a:cubicBezTo>
                  <a:cubicBezTo>
                    <a:pt x="2852395" y="721831"/>
                    <a:pt x="2764545" y="374150"/>
                    <a:pt x="2855578" y="0"/>
                  </a:cubicBezTo>
                </a:path>
              </a:pathLst>
            </a:custGeom>
            <a:solidFill>
              <a:srgbClr val="61223B"/>
            </a:solidFill>
            <a:ln w="5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6" name="Supergraphic">
              <a:extLst>
                <a:ext uri="{FF2B5EF4-FFF2-40B4-BE49-F238E27FC236}">
                  <a16:creationId xmlns:a16="http://schemas.microsoft.com/office/drawing/2014/main" id="{CDE6C381-9082-3742-8465-2D646F7B29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3650562" y="474455"/>
              <a:ext cx="1479106" cy="2291165"/>
            </a:xfrm>
            <a:prstGeom prst="rect">
              <a:avLst/>
            </a:prstGeom>
          </p:spPr>
        </p:pic>
      </p:grpSp>
      <p:pic>
        <p:nvPicPr>
          <p:cNvPr id="12" name="SU Logo">
            <a:extLst>
              <a:ext uri="{FF2B5EF4-FFF2-40B4-BE49-F238E27FC236}">
                <a16:creationId xmlns:a16="http://schemas.microsoft.com/office/drawing/2014/main" id="{A4E1BD99-7353-2746-84D2-62E1385A63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323" y="346766"/>
            <a:ext cx="2852494" cy="3979620"/>
          </a:xfrm>
          <a:prstGeom prst="rect">
            <a:avLst/>
          </a:prstGeom>
        </p:spPr>
      </p:pic>
      <p:sp>
        <p:nvSpPr>
          <p:cNvPr id="9" name="White text placeholder on maroon shape">
            <a:extLst>
              <a:ext uri="{FF2B5EF4-FFF2-40B4-BE49-F238E27FC236}">
                <a16:creationId xmlns:a16="http://schemas.microsoft.com/office/drawing/2014/main" id="{72F3BEE4-026E-F44E-A752-76ED2660D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449" y="4091431"/>
            <a:ext cx="3544500" cy="218418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 b="0" i="0">
                <a:solidFill>
                  <a:schemeClr val="bg2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marL="1828800" indent="0">
              <a:buFontTx/>
              <a:buNone/>
              <a:defRPr sz="2800" b="0" i="0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Content placeholder ">
            <a:extLst>
              <a:ext uri="{FF2B5EF4-FFF2-40B4-BE49-F238E27FC236}">
                <a16:creationId xmlns:a16="http://schemas.microsoft.com/office/drawing/2014/main" id="{D2219B5C-A04D-6D4E-B134-757AAF817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897" y="2353733"/>
            <a:ext cx="6329713" cy="4229946"/>
          </a:xfrm>
          <a:prstGeom prst="rect">
            <a:avLst/>
          </a:prstGeom>
        </p:spPr>
        <p:txBody>
          <a:bodyPr/>
          <a:lstStyle>
            <a:lvl1pPr>
              <a:buClr>
                <a:srgbClr val="B79961"/>
              </a:buCl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B79961"/>
              </a:buCl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rgbClr val="B79961"/>
              </a:buCl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rgbClr val="B79961"/>
              </a:buCl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buClr>
                <a:srgbClr val="B79961"/>
              </a:buCl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ub-heading">
            <a:extLst>
              <a:ext uri="{FF2B5EF4-FFF2-40B4-BE49-F238E27FC236}">
                <a16:creationId xmlns:a16="http://schemas.microsoft.com/office/drawing/2014/main" id="{BD3B6E54-44B3-8A4E-A063-AD85E634B7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897" y="1334558"/>
            <a:ext cx="6329713" cy="1019175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lang="en-US" b="0" i="0" dirty="0">
                <a:solidFill>
                  <a:schemeClr val="accent3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r>
              <a:rPr lang="en-US" sz="2800" b="0" dirty="0">
                <a:solidFill>
                  <a:schemeClr val="accent2"/>
                </a:solidFill>
              </a:rPr>
              <a:t>Sub-heading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86D2B6C-7663-AA4E-AE9B-2E2E23754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0897" y="282830"/>
            <a:ext cx="6329713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1213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01AC438-5C4B-A74B-973C-02E8105BD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2" y="1426437"/>
            <a:ext cx="11122023" cy="5155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C044E2A-3062-F245-818F-F465A048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2" y="271036"/>
            <a:ext cx="11122026" cy="105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876D9-D5C4-2344-9EC8-7C10ECB88BC3}"/>
              </a:ext>
            </a:extLst>
          </p:cNvPr>
          <p:cNvSpPr txBox="1"/>
          <p:nvPr userDrawn="1"/>
        </p:nvSpPr>
        <p:spPr>
          <a:xfrm>
            <a:off x="515938" y="-5963"/>
            <a:ext cx="11511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0" i="0" dirty="0">
                <a:solidFill>
                  <a:schemeClr val="accent2"/>
                </a:solidFill>
                <a:latin typeface="Trebuchet MS" panose="020B0703020202090204" pitchFamily="34" charset="0"/>
              </a:rPr>
              <a:t>Science | </a:t>
            </a:r>
            <a:r>
              <a:rPr lang="en-GB" sz="1200" b="0" i="0" dirty="0" err="1">
                <a:solidFill>
                  <a:schemeClr val="accent2"/>
                </a:solidFill>
                <a:latin typeface="Trebuchet MS" panose="020B0703020202090204" pitchFamily="34" charset="0"/>
              </a:rPr>
              <a:t>EyobuNzululwazi</a:t>
            </a:r>
            <a:r>
              <a:rPr lang="en-GB" sz="1200" b="0" i="0" dirty="0">
                <a:solidFill>
                  <a:schemeClr val="accent2"/>
                </a:solidFill>
                <a:latin typeface="Trebuchet MS" panose="020B0703020202090204" pitchFamily="34" charset="0"/>
              </a:rPr>
              <a:t> | </a:t>
            </a:r>
            <a:r>
              <a:rPr lang="en-GB" sz="1200" b="0" i="0" dirty="0" err="1">
                <a:solidFill>
                  <a:schemeClr val="accent2"/>
                </a:solidFill>
                <a:latin typeface="Trebuchet MS" panose="020B0703020202090204" pitchFamily="34" charset="0"/>
              </a:rPr>
              <a:t>Natuurwetenskappe</a:t>
            </a:r>
            <a:endParaRPr lang="en-GB" sz="1200" b="0" i="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1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5" r:id="rId3"/>
    <p:sldLayoutId id="2147483701" r:id="rId4"/>
    <p:sldLayoutId id="2147483700" r:id="rId5"/>
    <p:sldLayoutId id="2147483702" r:id="rId6"/>
    <p:sldLayoutId id="2147483664" r:id="rId7"/>
    <p:sldLayoutId id="2147483691" r:id="rId8"/>
    <p:sldLayoutId id="2147483666" r:id="rId9"/>
    <p:sldLayoutId id="2147483703" r:id="rId10"/>
    <p:sldLayoutId id="2147483661" r:id="rId11"/>
    <p:sldLayoutId id="2147483676" r:id="rId12"/>
    <p:sldLayoutId id="2147483669" r:id="rId13"/>
    <p:sldLayoutId id="2147483650" r:id="rId14"/>
    <p:sldLayoutId id="2147483673" r:id="rId15"/>
    <p:sldLayoutId id="2147483677" r:id="rId16"/>
    <p:sldLayoutId id="2147483678" r:id="rId17"/>
    <p:sldLayoutId id="2147483675" r:id="rId18"/>
    <p:sldLayoutId id="2147483683" r:id="rId19"/>
    <p:sldLayoutId id="2147483693" r:id="rId20"/>
    <p:sldLayoutId id="2147483694" r:id="rId21"/>
    <p:sldLayoutId id="2147483670" r:id="rId22"/>
    <p:sldLayoutId id="2147483680" r:id="rId23"/>
    <p:sldLayoutId id="2147483667" r:id="rId24"/>
    <p:sldLayoutId id="2147483674" r:id="rId25"/>
    <p:sldLayoutId id="2147483668" r:id="rId26"/>
    <p:sldLayoutId id="2147483687" r:id="rId27"/>
    <p:sldLayoutId id="2147483655" r:id="rId28"/>
    <p:sldLayoutId id="2147483688" r:id="rId29"/>
    <p:sldLayoutId id="2147483682" r:id="rId30"/>
    <p:sldLayoutId id="2147483679" r:id="rId31"/>
    <p:sldLayoutId id="2147483653" r:id="rId32"/>
    <p:sldLayoutId id="2147483690" r:id="rId33"/>
    <p:sldLayoutId id="2147483704" r:id="rId34"/>
    <p:sldLayoutId id="2147483671" r:id="rId35"/>
    <p:sldLayoutId id="2147483685" r:id="rId36"/>
    <p:sldLayoutId id="2147483705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95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pos="7333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orient="horz" pos="1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svg"/><Relationship Id="rId7" Type="http://schemas.openxmlformats.org/officeDocument/2006/relationships/image" Target="../media/image4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5.sv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4.sv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58.png"/><Relationship Id="rId10" Type="http://schemas.openxmlformats.org/officeDocument/2006/relationships/image" Target="../media/image33.png"/><Relationship Id="rId4" Type="http://schemas.openxmlformats.org/officeDocument/2006/relationships/image" Target="../media/image35.svg"/><Relationship Id="rId9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67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A509CC-208A-4A93-7B5C-19180D7AF4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endParaRPr lang="en-ZA" dirty="0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575B0615-39A6-EDD7-818D-2691A8EA1D29}"/>
              </a:ext>
            </a:extLst>
          </p:cNvPr>
          <p:cNvSpPr txBox="1"/>
          <p:nvPr/>
        </p:nvSpPr>
        <p:spPr>
          <a:xfrm>
            <a:off x="379955" y="1859340"/>
            <a:ext cx="11021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rebuchet MS" panose="020B0703020202090204" pitchFamily="34" charset="0"/>
              </a:rPr>
              <a:t>TEMPORALLY STRUCTURED SUPERCONTINUUM PULSES FOR HIGH AXIAL RESOLUTION IMAGING</a:t>
            </a:r>
            <a:endParaRPr lang="en-US" sz="32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50F6A-9373-B219-22C5-D0D9E71B9063}"/>
              </a:ext>
            </a:extLst>
          </p:cNvPr>
          <p:cNvSpPr txBox="1"/>
          <p:nvPr/>
        </p:nvSpPr>
        <p:spPr>
          <a:xfrm>
            <a:off x="518667" y="4134062"/>
            <a:ext cx="61022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rebuchet MS" panose="020B0703020202090204" pitchFamily="34" charset="0"/>
              </a:rPr>
              <a:t>Eugene Fouche</a:t>
            </a:r>
          </a:p>
          <a:p>
            <a:r>
              <a:rPr lang="en-US" sz="2400" dirty="0">
                <a:latin typeface="Trebuchet MS" panose="020B0703020202090204" pitchFamily="34" charset="0"/>
              </a:rPr>
              <a:t>Dr Gurthwin Bosman</a:t>
            </a:r>
          </a:p>
          <a:p>
            <a:r>
              <a:rPr lang="en-US" sz="2400" dirty="0">
                <a:latin typeface="Trebuchet MS" panose="020B0703020202090204" pitchFamily="34" charset="0"/>
              </a:rPr>
              <a:t>Prof Pieter Neethling</a:t>
            </a:r>
          </a:p>
        </p:txBody>
      </p:sp>
      <p:pic>
        <p:nvPicPr>
          <p:cNvPr id="10" name="Picture 9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9EB4CDC5-EE65-FA35-3E6C-DF6BF259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03"/>
          <a:stretch/>
        </p:blipFill>
        <p:spPr>
          <a:xfrm>
            <a:off x="8092026" y="188593"/>
            <a:ext cx="84245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93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1720F-B63D-969E-9155-A7D657F23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">
            <a:extLst>
              <a:ext uri="{FF2B5EF4-FFF2-40B4-BE49-F238E27FC236}">
                <a16:creationId xmlns:a16="http://schemas.microsoft.com/office/drawing/2014/main" id="{279018DF-1493-7241-B29C-D87F33D9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03" y="2707965"/>
            <a:ext cx="3011007" cy="1657558"/>
          </a:xfrm>
        </p:spPr>
        <p:txBody>
          <a:bodyPr anchor="ctr">
            <a:normAutofit/>
          </a:bodyPr>
          <a:lstStyle/>
          <a:p>
            <a:r>
              <a:rPr lang="en-GB" dirty="0"/>
              <a:t>SUPER-RESOLUTION</a:t>
            </a:r>
            <a:br>
              <a:rPr lang="en-GB" dirty="0"/>
            </a:br>
            <a:r>
              <a:rPr lang="en-GB" dirty="0"/>
              <a:t>RADAR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FE5B3-9B5C-D068-E538-11C75403E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314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0"/>
    </mc:Choice>
    <mc:Fallback xmlns="">
      <p:transition advTm="326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1E50E4-E2A5-B552-578A-F0826ED95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Range finding with RADAR (Howell et. al. 2023)</a:t>
            </a:r>
          </a:p>
          <a:p>
            <a:r>
              <a:rPr lang="en-GB" dirty="0"/>
              <a:t>Resolution improvement scheme</a:t>
            </a:r>
          </a:p>
          <a:p>
            <a:r>
              <a:rPr lang="en-GB" dirty="0"/>
              <a:t>Use temporally structured pulse, rather than Gaussian</a:t>
            </a:r>
          </a:p>
          <a:p>
            <a:r>
              <a:rPr lang="en-GB" dirty="0"/>
              <a:t>Pulses have same bandwidth </a:t>
            </a:r>
          </a:p>
          <a:p>
            <a:r>
              <a:rPr lang="en-GB" dirty="0"/>
              <a:t>Structured pulse improves achievable resolution</a:t>
            </a:r>
          </a:p>
          <a:p>
            <a:r>
              <a:rPr lang="en-GB" dirty="0"/>
              <a:t>Improves resolution beyond conventional limit set by inverse bandwidth</a:t>
            </a:r>
          </a:p>
          <a:p>
            <a:r>
              <a:rPr lang="en-GB" dirty="0"/>
              <a:t>Translate from radio waves to optical regime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 RESOLUTION RADAR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A3290-77B4-6B26-9FB5-78DCEC26492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3311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5107" y="1435261"/>
                <a:ext cx="5255933" cy="5148418"/>
              </a:xfrm>
            </p:spPr>
            <p:txBody>
              <a:bodyPr/>
              <a:lstStyle/>
              <a:p>
                <a:r>
                  <a:rPr lang="en-GB" dirty="0"/>
                  <a:t>Flat side lobes, steep central region</a:t>
                </a:r>
              </a:p>
              <a:p>
                <a:r>
                  <a:rPr lang="en-GB" dirty="0"/>
                  <a:t>Pulse reflects from surfaces of sample and interferes with itself</a:t>
                </a:r>
              </a:p>
              <a:p>
                <a:r>
                  <a:rPr lang="en-GB" dirty="0"/>
                  <a:t>Measure resultant pulse</a:t>
                </a:r>
              </a:p>
              <a:p>
                <a:r>
                  <a:rPr lang="en-GB" dirty="0"/>
                  <a:t>Define separation parameter</a:t>
                </a:r>
              </a:p>
              <a:p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ZA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ZA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ZA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den>
                    </m:f>
                  </m:oMath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07" y="1435261"/>
                <a:ext cx="5255933" cy="5148418"/>
              </a:xfrm>
              <a:blipFill>
                <a:blip r:embed="rId2"/>
                <a:stretch>
                  <a:fillRect l="-1508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STRUCTURED PULSE SIMULATIONS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A3290-77B4-6B26-9FB5-78DCEC26492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8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44FEFF38-BBFD-90AC-527D-5DC8FE5347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3427" y="1360411"/>
            <a:ext cx="4687445" cy="3960000"/>
          </a:xfrm>
          <a:prstGeom prst="rect">
            <a:avLst/>
          </a:prstGeom>
        </p:spPr>
      </p:pic>
      <p:pic>
        <p:nvPicPr>
          <p:cNvPr id="32" name="Picture 31" descr="A graph of a pulse&#10;&#10;Description automatically generated">
            <a:extLst>
              <a:ext uri="{FF2B5EF4-FFF2-40B4-BE49-F238E27FC236}">
                <a16:creationId xmlns:a16="http://schemas.microsoft.com/office/drawing/2014/main" id="{CFD2078F-7DCA-D000-E152-980EB43CF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427" y="1360411"/>
            <a:ext cx="4691739" cy="396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2CC68D-DE83-EB2F-2CEF-7BF9A9B04D58}"/>
              </a:ext>
            </a:extLst>
          </p:cNvPr>
          <p:cNvSpPr/>
          <p:nvPr/>
        </p:nvSpPr>
        <p:spPr>
          <a:xfrm>
            <a:off x="3541677" y="4572307"/>
            <a:ext cx="720000" cy="1993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5A4821-7947-032B-98E6-5DEEB7239AE7}"/>
              </a:ext>
            </a:extLst>
          </p:cNvPr>
          <p:cNvSpPr/>
          <p:nvPr/>
        </p:nvSpPr>
        <p:spPr>
          <a:xfrm>
            <a:off x="4271065" y="4569348"/>
            <a:ext cx="87986" cy="1993739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92B562-5341-0B8E-ADB0-5B00330092E1}"/>
              </a:ext>
            </a:extLst>
          </p:cNvPr>
          <p:cNvCxnSpPr>
            <a:cxnSpLocks/>
          </p:cNvCxnSpPr>
          <p:nvPr/>
        </p:nvCxnSpPr>
        <p:spPr>
          <a:xfrm flipV="1">
            <a:off x="2692535" y="5320411"/>
            <a:ext cx="866372" cy="0"/>
          </a:xfrm>
          <a:prstGeom prst="straightConnector1">
            <a:avLst/>
          </a:prstGeom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C8770B-F7F4-8AFF-C69D-DD485C6AAF4B}"/>
              </a:ext>
            </a:extLst>
          </p:cNvPr>
          <p:cNvCxnSpPr>
            <a:cxnSpLocks/>
          </p:cNvCxnSpPr>
          <p:nvPr/>
        </p:nvCxnSpPr>
        <p:spPr>
          <a:xfrm flipH="1">
            <a:off x="2697229" y="5463713"/>
            <a:ext cx="856983" cy="0"/>
          </a:xfrm>
          <a:prstGeom prst="straightConnector1">
            <a:avLst/>
          </a:prstGeom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EC6CE4-9063-3102-59E6-F13F1A887B3E}"/>
                  </a:ext>
                </a:extLst>
              </p:cNvPr>
              <p:cNvSpPr txBox="1"/>
              <p:nvPr/>
            </p:nvSpPr>
            <p:spPr>
              <a:xfrm>
                <a:off x="3398676" y="4285239"/>
                <a:ext cx="299762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ZA" b="1" i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ZA" b="1" i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1</m:t>
                      </m:r>
                    </m:oMath>
                  </m:oMathPara>
                </a14:m>
                <a:endParaRPr lang="en-ZA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EC6CE4-9063-3102-59E6-F13F1A88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676" y="4285239"/>
                <a:ext cx="299762" cy="276999"/>
              </a:xfrm>
              <a:prstGeom prst="rect">
                <a:avLst/>
              </a:prstGeom>
              <a:blipFill>
                <a:blip r:embed="rId5"/>
                <a:stretch>
                  <a:fillRect l="-15686" r="-13725" b="-425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86DA82-7F51-C850-EABB-22A468EA17F4}"/>
                  </a:ext>
                </a:extLst>
              </p:cNvPr>
              <p:cNvSpPr txBox="1"/>
              <p:nvPr/>
            </p:nvSpPr>
            <p:spPr>
              <a:xfrm>
                <a:off x="4068678" y="4292349"/>
                <a:ext cx="2997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ZA" b="1" i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ZA" b="1" i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2</m:t>
                      </m:r>
                    </m:oMath>
                  </m:oMathPara>
                </a14:m>
                <a:endParaRPr lang="en-ZA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86DA82-7F51-C850-EABB-22A468EA1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678" y="4292349"/>
                <a:ext cx="299761" cy="276999"/>
              </a:xfrm>
              <a:prstGeom prst="rect">
                <a:avLst/>
              </a:prstGeom>
              <a:blipFill>
                <a:blip r:embed="rId6"/>
                <a:stretch>
                  <a:fillRect l="-18000" r="-14000" b="-434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E00AC5-A1B1-6F75-B5C4-FD9ACFDA0045}"/>
              </a:ext>
            </a:extLst>
          </p:cNvPr>
          <p:cNvCxnSpPr>
            <a:cxnSpLocks/>
          </p:cNvCxnSpPr>
          <p:nvPr/>
        </p:nvCxnSpPr>
        <p:spPr>
          <a:xfrm>
            <a:off x="3549086" y="4890527"/>
            <a:ext cx="729389" cy="0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A34D8A-B625-02CC-7B90-60C29122FDAB}"/>
                  </a:ext>
                </a:extLst>
              </p:cNvPr>
              <p:cNvSpPr txBox="1"/>
              <p:nvPr/>
            </p:nvSpPr>
            <p:spPr>
              <a:xfrm>
                <a:off x="3796762" y="4521195"/>
                <a:ext cx="2340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ZA" sz="2400" b="1" i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d</m:t>
                      </m:r>
                    </m:oMath>
                  </m:oMathPara>
                </a14:m>
                <a:endParaRPr lang="en-ZA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A34D8A-B625-02CC-7B90-60C29122F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762" y="4521195"/>
                <a:ext cx="234038" cy="369332"/>
              </a:xfrm>
              <a:prstGeom prst="rect">
                <a:avLst/>
              </a:prstGeom>
              <a:blipFill>
                <a:blip r:embed="rId7"/>
                <a:stretch>
                  <a:fillRect l="-31579" r="-34211" b="-1000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 descr="A graph of a pulse&#10;&#10;Description automatically generated">
            <a:extLst>
              <a:ext uri="{FF2B5EF4-FFF2-40B4-BE49-F238E27FC236}">
                <a16:creationId xmlns:a16="http://schemas.microsoft.com/office/drawing/2014/main" id="{0B24B6A8-FDD4-BFBA-E181-A01671BAB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6" t="10200" r="24052" b="17356"/>
          <a:stretch>
            <a:fillRect/>
          </a:stretch>
        </p:blipFill>
        <p:spPr>
          <a:xfrm>
            <a:off x="1203571" y="4750906"/>
            <a:ext cx="1255734" cy="155646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B313B34-1665-D16B-1EAE-C3205591B418}"/>
              </a:ext>
            </a:extLst>
          </p:cNvPr>
          <p:cNvCxnSpPr>
            <a:cxnSpLocks/>
          </p:cNvCxnSpPr>
          <p:nvPr/>
        </p:nvCxnSpPr>
        <p:spPr>
          <a:xfrm flipH="1">
            <a:off x="2605625" y="5992739"/>
            <a:ext cx="1580354" cy="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E2274F9-67E0-D964-4F54-E2D0A07E747D}"/>
              </a:ext>
            </a:extLst>
          </p:cNvPr>
          <p:cNvCxnSpPr>
            <a:cxnSpLocks/>
          </p:cNvCxnSpPr>
          <p:nvPr/>
        </p:nvCxnSpPr>
        <p:spPr>
          <a:xfrm>
            <a:off x="2648744" y="5863455"/>
            <a:ext cx="1580354" cy="0"/>
          </a:xfrm>
          <a:prstGeom prst="straightConnector1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35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5107" y="1435261"/>
                <a:ext cx="5381171" cy="514841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ZA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rPr>
                          <m:t>𝑚𝑎𝑥</m:t>
                        </m:r>
                      </m:sub>
                    </m:sSub>
                    <m:r>
                      <a:rPr lang="en-ZA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ZA">
                        <a:effectLst/>
                        <a:latin typeface="+mj-lt"/>
                        <a:ea typeface="Times New Roman" panose="02020603050405020304" pitchFamily="18" charset="0"/>
                      </a:rPr>
                      <m:t>and</m:t>
                    </m:r>
                    <m:r>
                      <a:rPr lang="en-ZA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ZA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ZA" sz="1800" dirty="0">
                    <a:effectLst/>
                    <a:latin typeface="Times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ZA" dirty="0">
                    <a:latin typeface="+mj-lt"/>
                    <a:ea typeface="Times New Roman" panose="02020603050405020304" pitchFamily="18" charset="0"/>
                  </a:rPr>
                  <a:t>change significantly as separation distance changes</a:t>
                </a:r>
                <a:endParaRPr lang="en-ZA" b="0" i="1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ZA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ZA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ZA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den>
                    </m:f>
                  </m:oMath>
                </a14:m>
                <a:endParaRPr lang="en-GB" dirty="0"/>
              </a:p>
              <a:p>
                <a:r>
                  <a:rPr lang="en-GB" dirty="0"/>
                  <a:t>Sensitive way of probing distance</a:t>
                </a:r>
              </a:p>
              <a:p>
                <a:r>
                  <a:rPr lang="en-GB" dirty="0"/>
                  <a:t>Amplitude change due to interference rather than using pulse duration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07" y="1435261"/>
                <a:ext cx="5381171" cy="5148418"/>
              </a:xfrm>
              <a:blipFill>
                <a:blip r:embed="rId2"/>
                <a:stretch>
                  <a:fillRect l="-1472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SEPARATION PARAMETER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A3290-77B4-6B26-9FB5-78DCEC26492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9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DB25BCA7-2AAD-27D7-F80B-832570EA58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8914" y="3362032"/>
            <a:ext cx="3485266" cy="2880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8500FFF-3A9D-FDC1-23BD-DEDB4E7C18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8914" y="423715"/>
            <a:ext cx="3485266" cy="2880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5ED95F7-CCD7-B905-42B1-50BFCB75EAEF}"/>
              </a:ext>
            </a:extLst>
          </p:cNvPr>
          <p:cNvGrpSpPr/>
          <p:nvPr/>
        </p:nvGrpSpPr>
        <p:grpSpPr>
          <a:xfrm>
            <a:off x="10970039" y="682337"/>
            <a:ext cx="1013733" cy="2280807"/>
            <a:chOff x="10492803" y="682337"/>
            <a:chExt cx="969763" cy="228080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6D6B87-FDEB-9776-B67D-008D23694A0A}"/>
                </a:ext>
              </a:extLst>
            </p:cNvPr>
            <p:cNvSpPr/>
            <p:nvPr/>
          </p:nvSpPr>
          <p:spPr>
            <a:xfrm>
              <a:off x="10635804" y="969405"/>
              <a:ext cx="720000" cy="19937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C9A7B3-AD78-DDCB-E1FD-6A42239D64B1}"/>
                </a:ext>
              </a:extLst>
            </p:cNvPr>
            <p:cNvSpPr/>
            <p:nvPr/>
          </p:nvSpPr>
          <p:spPr>
            <a:xfrm>
              <a:off x="11365192" y="966446"/>
              <a:ext cx="87986" cy="199373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3D8342D-81D1-F041-39DC-615A36FC32A0}"/>
                    </a:ext>
                  </a:extLst>
                </p:cNvPr>
                <p:cNvSpPr txBox="1"/>
                <p:nvPr/>
              </p:nvSpPr>
              <p:spPr>
                <a:xfrm>
                  <a:off x="10492803" y="682337"/>
                  <a:ext cx="299762" cy="276999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oMath>
                    </m:oMathPara>
                  </a14:m>
                  <a:endParaRPr lang="en-ZA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3D8342D-81D1-F041-39DC-615A36FC32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2803" y="682337"/>
                  <a:ext cx="29976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1321" r="-13208" b="-4255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16F23A3-BC20-8FB4-C2D9-6CF85CE34CC1}"/>
                    </a:ext>
                  </a:extLst>
                </p:cNvPr>
                <p:cNvSpPr txBox="1"/>
                <p:nvPr/>
              </p:nvSpPr>
              <p:spPr>
                <a:xfrm>
                  <a:off x="11162805" y="689447"/>
                  <a:ext cx="29976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B05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B05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oMath>
                    </m:oMathPara>
                  </a14:m>
                  <a:endParaRPr lang="en-ZA" b="1" dirty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16F23A3-BC20-8FB4-C2D9-6CF85CE34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2805" y="689447"/>
                  <a:ext cx="29976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3462" r="-13462" b="-4348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5F6AB65-34E7-4A82-90EA-5CB0B5243E1C}"/>
                </a:ext>
              </a:extLst>
            </p:cNvPr>
            <p:cNvCxnSpPr>
              <a:cxnSpLocks/>
            </p:cNvCxnSpPr>
            <p:nvPr/>
          </p:nvCxnSpPr>
          <p:spPr>
            <a:xfrm>
              <a:off x="10643213" y="1287625"/>
              <a:ext cx="729389" cy="0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F46ADC8-64D2-5321-5E26-6612715A326C}"/>
                    </a:ext>
                  </a:extLst>
                </p:cNvPr>
                <p:cNvSpPr txBox="1"/>
                <p:nvPr/>
              </p:nvSpPr>
              <p:spPr>
                <a:xfrm>
                  <a:off x="10890889" y="918293"/>
                  <a:ext cx="23403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ZA" sz="2400" b="1" i="0" smtClean="0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d</m:t>
                        </m:r>
                      </m:oMath>
                    </m:oMathPara>
                  </a14:m>
                  <a:endParaRPr lang="en-ZA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F46ADC8-64D2-5321-5E26-6612715A32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90889" y="918293"/>
                  <a:ext cx="234038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7500" r="-30000" b="-10000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91E464-F49E-F495-6A90-6479FA07D999}"/>
              </a:ext>
            </a:extLst>
          </p:cNvPr>
          <p:cNvGrpSpPr/>
          <p:nvPr/>
        </p:nvGrpSpPr>
        <p:grpSpPr>
          <a:xfrm>
            <a:off x="10167506" y="3504785"/>
            <a:ext cx="1838566" cy="2284972"/>
            <a:chOff x="10167506" y="3504785"/>
            <a:chExt cx="1330387" cy="228497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DADF07-6420-0285-7468-307B4656532E}"/>
                </a:ext>
              </a:extLst>
            </p:cNvPr>
            <p:cNvSpPr/>
            <p:nvPr/>
          </p:nvSpPr>
          <p:spPr>
            <a:xfrm>
              <a:off x="10310506" y="3795605"/>
              <a:ext cx="1045297" cy="19937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D00006-61F9-5346-1C45-ED74B59136A6}"/>
                </a:ext>
              </a:extLst>
            </p:cNvPr>
            <p:cNvSpPr/>
            <p:nvPr/>
          </p:nvSpPr>
          <p:spPr>
            <a:xfrm>
              <a:off x="11355804" y="3796018"/>
              <a:ext cx="87986" cy="199373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C9235EF-A5AA-594A-EA0B-315369250595}"/>
                    </a:ext>
                  </a:extLst>
                </p:cNvPr>
                <p:cNvSpPr txBox="1"/>
                <p:nvPr/>
              </p:nvSpPr>
              <p:spPr>
                <a:xfrm>
                  <a:off x="10167506" y="3504785"/>
                  <a:ext cx="299762" cy="276999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oMath>
                    </m:oMathPara>
                  </a14:m>
                  <a:endParaRPr lang="en-ZA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C9235EF-A5AA-594A-EA0B-3153692505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506" y="3504785"/>
                  <a:ext cx="299762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4255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E202545-51C8-E463-0369-B212BD66591A}"/>
                    </a:ext>
                  </a:extLst>
                </p:cNvPr>
                <p:cNvSpPr txBox="1"/>
                <p:nvPr/>
              </p:nvSpPr>
              <p:spPr>
                <a:xfrm>
                  <a:off x="11198132" y="3511895"/>
                  <a:ext cx="29976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B05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B05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oMath>
                    </m:oMathPara>
                  </a14:m>
                  <a:endParaRPr lang="en-ZA" b="1" dirty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E202545-51C8-E463-0369-B212BD6659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8132" y="3511895"/>
                  <a:ext cx="299761" cy="276999"/>
                </a:xfrm>
                <a:prstGeom prst="rect">
                  <a:avLst/>
                </a:prstGeom>
                <a:blipFill>
                  <a:blip r:embed="rId9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D7225C5-73D1-47DA-A233-BD1D10B17D1E}"/>
                </a:ext>
              </a:extLst>
            </p:cNvPr>
            <p:cNvCxnSpPr>
              <a:cxnSpLocks/>
            </p:cNvCxnSpPr>
            <p:nvPr/>
          </p:nvCxnSpPr>
          <p:spPr>
            <a:xfrm>
              <a:off x="10317916" y="4110073"/>
              <a:ext cx="1054686" cy="0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3B49B0F-24FE-EF9B-E488-698E77178787}"/>
                    </a:ext>
                  </a:extLst>
                </p:cNvPr>
                <p:cNvSpPr txBox="1"/>
                <p:nvPr/>
              </p:nvSpPr>
              <p:spPr>
                <a:xfrm>
                  <a:off x="10565592" y="3740741"/>
                  <a:ext cx="23403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ZA" sz="2400" b="1" i="0" smtClean="0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d</m:t>
                        </m:r>
                      </m:oMath>
                    </m:oMathPara>
                  </a14:m>
                  <a:endParaRPr lang="en-ZA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3B49B0F-24FE-EF9B-E488-698E771787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5592" y="3740741"/>
                  <a:ext cx="234038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9434" r="-9434" b="-10000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8171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C218F-FFE5-0C14-D8BF-D9302EBBC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2D7E5A7-F6AF-F344-7636-533F569765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5107" y="1435261"/>
                <a:ext cx="4425950" cy="5148418"/>
              </a:xfrm>
            </p:spPr>
            <p:txBody>
              <a:bodyPr/>
              <a:lstStyle/>
              <a:p>
                <a:r>
                  <a:rPr lang="en-GB" dirty="0"/>
                  <a:t>Separation parameter as function of sample thickness</a:t>
                </a:r>
              </a:p>
              <a:p>
                <a:r>
                  <a:rPr lang="en-GB" dirty="0"/>
                  <a:t>Depends on R1 and R2</a:t>
                </a:r>
              </a:p>
              <a:p>
                <a:r>
                  <a:rPr lang="en-GB" dirty="0"/>
                  <a:t>R2 = 99%</a:t>
                </a:r>
              </a:p>
              <a:p>
                <a:r>
                  <a:rPr lang="en-GB" dirty="0"/>
                  <a:t>R1 = 10%, 20%, 30%</a:t>
                </a:r>
              </a:p>
              <a:p>
                <a:r>
                  <a:rPr lang="en-GB" dirty="0"/>
                  <a:t>Conventional limit = 6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m</a:t>
                </a:r>
              </a:p>
              <a:p>
                <a:r>
                  <a:rPr lang="en-GB" dirty="0"/>
                  <a:t>Significant change for </a:t>
                </a:r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Z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GB" dirty="0"/>
                  <a:t> 6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m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2D7E5A7-F6AF-F344-7636-533F569765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07" y="1435261"/>
                <a:ext cx="4425950" cy="5148418"/>
              </a:xfrm>
              <a:blipFill>
                <a:blip r:embed="rId3"/>
                <a:stretch>
                  <a:fillRect l="-1791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FFD85061-ADDF-B462-3896-C2CE4662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SIMULATED RESULTS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7FAC3-E780-F11B-A850-7BC41A03AE25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654CF-59BD-069E-FBC7-F9ED87F32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817" y="1137869"/>
            <a:ext cx="531114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9CDD3-1ECE-6953-5F51-667E2CC59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1E6B9D-4869-CA07-E8C7-BC6B4A94A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Challenges when translating from radio waves to visible light</a:t>
            </a:r>
          </a:p>
          <a:p>
            <a:r>
              <a:rPr lang="en-GB" dirty="0"/>
              <a:t> Radio waves: </a:t>
            </a:r>
          </a:p>
          <a:p>
            <a:r>
              <a:rPr lang="en-GB" dirty="0"/>
              <a:t>Can measure amplitude and phase </a:t>
            </a:r>
          </a:p>
          <a:p>
            <a:r>
              <a:rPr lang="en-GB" dirty="0"/>
              <a:t>Visible light: much higher frequency</a:t>
            </a:r>
          </a:p>
          <a:p>
            <a:r>
              <a:rPr lang="en-GB" dirty="0"/>
              <a:t>Pulse duration measurements: Intensity only</a:t>
            </a:r>
          </a:p>
          <a:p>
            <a:r>
              <a:rPr lang="en-GB" dirty="0"/>
              <a:t>Phase information lost</a:t>
            </a:r>
          </a:p>
          <a:p>
            <a:r>
              <a:rPr lang="en-GB" dirty="0"/>
              <a:t>Pulse retrieval techniques</a:t>
            </a:r>
          </a:p>
          <a:p>
            <a:r>
              <a:rPr lang="en-GB" dirty="0"/>
              <a:t>Retrieve amplitude and phase of E-field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1291A6-AAC6-256A-E368-2D4D0BCC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RADAR TO VISIBLE LIGHT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D0382-0887-3C3C-8DDA-23D17AF1D4E6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7140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E0BAC-4047-CD96-E478-6B5EB35F5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">
            <a:extLst>
              <a:ext uri="{FF2B5EF4-FFF2-40B4-BE49-F238E27FC236}">
                <a16:creationId xmlns:a16="http://schemas.microsoft.com/office/drawing/2014/main" id="{597965C7-BB3C-8F40-8CC6-7A035FCB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03" y="2707965"/>
            <a:ext cx="3011007" cy="1657558"/>
          </a:xfrm>
        </p:spPr>
        <p:txBody>
          <a:bodyPr anchor="ctr">
            <a:normAutofit/>
          </a:bodyPr>
          <a:lstStyle/>
          <a:p>
            <a:r>
              <a:rPr lang="en-GB" dirty="0"/>
              <a:t>PULSE RETRIEVAL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E2176-B566-7A4B-A769-71BD77D41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996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0"/>
    </mc:Choice>
    <mc:Fallback xmlns="">
      <p:transition advTm="326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359B5-890D-4FB6-0463-90C170456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BFC409F-2751-1652-9677-331605F9A8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Retrieve E-field amplitude and phase</a:t>
                </a:r>
              </a:p>
              <a:p>
                <a:r>
                  <a:rPr lang="en-GB" dirty="0"/>
                  <a:t>FROG, SPIDER, MIIPS, d-scan, a-swing, </a:t>
                </a:r>
                <a:r>
                  <a:rPr lang="en-GB" dirty="0" err="1"/>
                  <a:t>FROSt</a:t>
                </a:r>
                <a:endParaRPr lang="en-GB" dirty="0"/>
              </a:p>
              <a:p>
                <a:r>
                  <a:rPr lang="en-GB" dirty="0"/>
                  <a:t>We use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i</m:t>
                    </m:r>
                    <m:r>
                      <m:rPr>
                        <m:nor/>
                      </m:rPr>
                      <a:rPr lang="en-US" baseline="30000" dirty="0"/>
                      <m:t>2</m:t>
                    </m:r>
                    <m:r>
                      <m:rPr>
                        <m:nor/>
                      </m:rPr>
                      <a:rPr lang="en-US" dirty="0"/>
                      <m:t>PIE</m:t>
                    </m:r>
                  </m:oMath>
                </a14:m>
                <a:endParaRPr lang="en-GB" dirty="0"/>
              </a:p>
              <a:p>
                <a:r>
                  <a:rPr lang="en-GB" dirty="0"/>
                  <a:t>Apply sequence of known transfer functions</a:t>
                </a:r>
              </a:p>
              <a:p>
                <a:r>
                  <a:rPr lang="en-GB" dirty="0"/>
                  <a:t>SHS measurements</a:t>
                </a:r>
              </a:p>
              <a:p>
                <a:r>
                  <a:rPr lang="en-GB" dirty="0"/>
                  <a:t>Retrieve E-field amplitude and phase (spectral domain)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BFC409F-2751-1652-9677-331605F9A8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14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64C3A2A0-4294-6172-5F4B-B77A1F25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PULSE RETRIEVAL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31640-5C16-0224-71D5-C11F29E3B80C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5FE3BE-C62D-9D7C-169F-4FC57CAE6D6F}"/>
              </a:ext>
            </a:extLst>
          </p:cNvPr>
          <p:cNvGrpSpPr/>
          <p:nvPr/>
        </p:nvGrpSpPr>
        <p:grpSpPr>
          <a:xfrm>
            <a:off x="2002963" y="4483916"/>
            <a:ext cx="5498079" cy="1800000"/>
            <a:chOff x="2615360" y="4710419"/>
            <a:chExt cx="5498079" cy="180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79AD62-CB77-233A-176B-62E9C129E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360" y="4710419"/>
              <a:ext cx="5498079" cy="1800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E6BD45-5840-978C-7455-7A78D99A42BE}"/>
                </a:ext>
              </a:extLst>
            </p:cNvPr>
            <p:cNvSpPr/>
            <p:nvPr/>
          </p:nvSpPr>
          <p:spPr>
            <a:xfrm>
              <a:off x="4144162" y="4760753"/>
              <a:ext cx="610258" cy="243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21177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D3E7A-4B3A-6FDD-5346-297F98AFC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281747D-1149-766C-A51C-EBAAEA39D0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rgbClr val="FF9E1B"/>
                    </a:solidFill>
                  </a:rPr>
                  <a:t>Generate structured pulse (4f-shaper, SLM)</a:t>
                </a:r>
                <a:endParaRPr lang="en-GB" dirty="0">
                  <a:solidFill>
                    <a:srgbClr val="00B050"/>
                  </a:solidFill>
                </a:endParaRPr>
              </a:p>
              <a:p>
                <a:r>
                  <a:rPr lang="en-GB" dirty="0"/>
                  <a:t>Illuminate sample with custom pulse</a:t>
                </a:r>
                <a:endParaRPr lang="en-GB" dirty="0">
                  <a:solidFill>
                    <a:srgbClr val="00B050"/>
                  </a:solidFill>
                </a:endParaRPr>
              </a:p>
              <a:p>
                <a:r>
                  <a:rPr lang="en-GB" dirty="0">
                    <a:solidFill>
                      <a:srgbClr val="00B050"/>
                    </a:solidFill>
                  </a:rPr>
                  <a:t>Retrieve pulse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00B050"/>
                        </a:solidFill>
                      </a:rPr>
                      <m:t>i</m:t>
                    </m:r>
                    <m:r>
                      <m:rPr>
                        <m:nor/>
                      </m:rPr>
                      <a:rPr lang="en-US" baseline="30000" dirty="0">
                        <a:solidFill>
                          <a:srgbClr val="00B050"/>
                        </a:solidFill>
                      </a:rPr>
                      <m:t>2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00B050"/>
                        </a:solidFill>
                      </a:rPr>
                      <m:t>PIE</m:t>
                    </m:r>
                  </m:oMath>
                </a14:m>
                <a:r>
                  <a:rPr lang="en-GB" dirty="0">
                    <a:solidFill>
                      <a:srgbClr val="00B050"/>
                    </a:solidFill>
                  </a:rPr>
                  <a:t>)</a:t>
                </a:r>
                <a:endParaRPr lang="en-GB" dirty="0">
                  <a:solidFill>
                    <a:srgbClr val="FF9E1B"/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Calculate S, determine distance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between surfaces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281747D-1149-766C-A51C-EBAAEA39D0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14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42C129B1-144F-5B50-F281-9CF1C5337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 OF PROCESS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85004-66DC-5CBB-81F6-F43D55F9E629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13</a:t>
            </a:r>
          </a:p>
        </p:txBody>
      </p:sp>
      <p:sp>
        <p:nvSpPr>
          <p:cNvPr id="3" name="Arrow: Bent-Up 2">
            <a:extLst>
              <a:ext uri="{FF2B5EF4-FFF2-40B4-BE49-F238E27FC236}">
                <a16:creationId xmlns:a16="http://schemas.microsoft.com/office/drawing/2014/main" id="{1D6F9AA3-17E1-0714-2013-BDDFF167E869}"/>
              </a:ext>
            </a:extLst>
          </p:cNvPr>
          <p:cNvSpPr/>
          <p:nvPr/>
        </p:nvSpPr>
        <p:spPr>
          <a:xfrm rot="7703307" flipV="1">
            <a:off x="3469198" y="2500174"/>
            <a:ext cx="470549" cy="155381"/>
          </a:xfrm>
          <a:prstGeom prst="bentUpArrow">
            <a:avLst>
              <a:gd name="adj1" fmla="val 50000"/>
              <a:gd name="adj2" fmla="val 0"/>
              <a:gd name="adj3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3B12BF-CB07-D8F3-40E0-39EAF6012D9E}"/>
                  </a:ext>
                </a:extLst>
              </p:cNvPr>
              <p:cNvSpPr txBox="1"/>
              <p:nvPr/>
            </p:nvSpPr>
            <p:spPr>
              <a:xfrm>
                <a:off x="6096000" y="1117340"/>
                <a:ext cx="55135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6000" i="1" dirty="0" smtClean="0">
                          <a:solidFill>
                            <a:srgbClr val="FF9E1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3B12BF-CB07-D8F3-40E0-39EAF6012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117340"/>
                <a:ext cx="551352" cy="1015663"/>
              </a:xfrm>
              <a:prstGeom prst="rect">
                <a:avLst/>
              </a:prstGeom>
              <a:blipFill>
                <a:blip r:embed="rId4"/>
                <a:stretch>
                  <a:fillRect r="-25556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264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9E603-0B65-132B-D731-2419D6AC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">
            <a:extLst>
              <a:ext uri="{FF2B5EF4-FFF2-40B4-BE49-F238E27FC236}">
                <a16:creationId xmlns:a16="http://schemas.microsoft.com/office/drawing/2014/main" id="{296FA137-728A-2BFE-92BF-C806815A9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03" y="2707965"/>
            <a:ext cx="3011007" cy="1657558"/>
          </a:xfrm>
        </p:spPr>
        <p:txBody>
          <a:bodyPr anchor="ctr">
            <a:normAutofit/>
          </a:bodyPr>
          <a:lstStyle/>
          <a:p>
            <a:r>
              <a:rPr lang="en-GB" dirty="0"/>
              <a:t>CUSTOM PULSE SHAPING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9EF60-A28B-AC90-F81F-97E7A2571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0648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0"/>
    </mc:Choice>
    <mc:Fallback xmlns="">
      <p:transition advTm="326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1E50E4-E2A5-B552-578A-F0826ED95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  <a:p>
            <a:r>
              <a:rPr lang="en-GB" dirty="0"/>
              <a:t>Super-resolution Radar</a:t>
            </a:r>
          </a:p>
          <a:p>
            <a:r>
              <a:rPr lang="en-GB" dirty="0"/>
              <a:t>Pulse retrieval</a:t>
            </a:r>
          </a:p>
          <a:p>
            <a:r>
              <a:rPr lang="en-GB" dirty="0"/>
              <a:t>Custom pulse shaping</a:t>
            </a:r>
          </a:p>
          <a:p>
            <a:r>
              <a:rPr lang="en-ZA" dirty="0">
                <a:latin typeface="+mj-lt"/>
                <a:cs typeface="Times New Roman" panose="02020603050405020304" pitchFamily="18" charset="0"/>
              </a:rPr>
              <a:t>Results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342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10A7B-9450-1C63-77B6-8766E59C8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FF9D6A-41F2-C0D6-2054-01D618B91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6D3FBA-9837-90BE-16DB-151A886D3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SETUP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16DEB-4CB4-C512-0C6E-A99063F073A1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122C5-6CFE-7FC2-06C9-41FDB6989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61" y="1405078"/>
            <a:ext cx="662077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8036-2CDD-ED33-D85F-8C6F8AC94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417F11B-1884-FB23-0911-B306793923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Create desired pulse shape in time domain (“Target”)</a:t>
                </a:r>
              </a:p>
              <a:p>
                <a:r>
                  <a:rPr lang="en-GB" dirty="0"/>
                  <a:t>FT to frequency domain</a:t>
                </a:r>
              </a:p>
              <a:p>
                <a:r>
                  <a:rPr lang="en-GB" dirty="0"/>
                  <a:t>Target amplitude &amp; phase</a:t>
                </a:r>
              </a:p>
              <a:p>
                <a:r>
                  <a:rPr lang="en-GB" dirty="0"/>
                  <a:t>Known retrieved pulse amplitude &amp; phase</a:t>
                </a:r>
              </a:p>
              <a:p>
                <a:r>
                  <a:rPr lang="en-GB" dirty="0"/>
                  <a:t>Determine transfer function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ZA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>
                          <a:rPr lang="en-ZA" i="1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ZA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ZA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Z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GB" i="1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417F11B-1884-FB23-0911-B306793923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14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AB313E72-B4FC-0672-3A76-D6B8CF17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 PULSE SHAPING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0234A-31CF-E748-B03E-E0E940AA60EF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161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36426-D636-E21F-6FE5-4AACDDE99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21604B-CC1A-2B22-AD70-8A103DA3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PULSE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3B4FF-F78D-CD48-6AE3-9CB25277DBAF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6FCE9D-159C-7C19-840C-945D4201C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91" y="1611538"/>
            <a:ext cx="5159812" cy="39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6AF3BC-FF92-3E9E-A2C1-5F3819D4F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97" y="1611538"/>
            <a:ext cx="469903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DF234-B3C9-4E5E-29EE-CBCC72996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7B2759-C655-827D-12D3-7FBB8C56F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TRANSFER FUNCTION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75AF4-82E3-8AD3-B382-3F918129B665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F8C6D-87AC-7B9E-C4FA-78A414CDA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134" y="1182565"/>
            <a:ext cx="3292991" cy="27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6ED240-8CAD-0E08-D794-CF600A8CC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399" y="1182565"/>
            <a:ext cx="3287869" cy="27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4EFD3F-6914-8EBF-77C0-C5FD04DD7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630" y="4016934"/>
            <a:ext cx="3221495" cy="27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D6D7A9-B6BB-52E8-ABB2-2EA3C37ED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783" y="4016934"/>
            <a:ext cx="3216485" cy="270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68F486-79B1-E172-5037-90F294F32D7E}"/>
              </a:ext>
            </a:extLst>
          </p:cNvPr>
          <p:cNvSpPr/>
          <p:nvPr/>
        </p:nvSpPr>
        <p:spPr>
          <a:xfrm>
            <a:off x="1845944" y="3985260"/>
            <a:ext cx="2436495" cy="160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1100" b="1" dirty="0">
                <a:solidFill>
                  <a:srgbClr val="000000"/>
                </a:solidFill>
              </a:rPr>
              <a:t>Target and measured spectral phase</a:t>
            </a:r>
          </a:p>
        </p:txBody>
      </p:sp>
    </p:spTree>
    <p:extLst>
      <p:ext uri="{BB962C8B-B14F-4D97-AF65-F5344CB8AC3E}">
        <p14:creationId xmlns:p14="http://schemas.microsoft.com/office/powerpoint/2010/main" val="35727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A7504-96DD-854E-52D4-5198CD312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6F87BA-533A-D605-FCB3-3245CE258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RETRIEVED PULSE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21670-6BC6-79AE-ACAD-F5258512007C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EFEC5-122C-7C76-6EC6-272DE71C0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37137"/>
            <a:ext cx="5093188" cy="39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E5ADDE-EE87-65A6-227B-67ED01F75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39" y="1838974"/>
            <a:ext cx="478397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F2BB0-01BE-976F-4E06-758D03C74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">
            <a:extLst>
              <a:ext uri="{FF2B5EF4-FFF2-40B4-BE49-F238E27FC236}">
                <a16:creationId xmlns:a16="http://schemas.microsoft.com/office/drawing/2014/main" id="{7347595F-F58D-BF91-6ADF-53EE7EFE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71" y="2707965"/>
            <a:ext cx="3011007" cy="1657558"/>
          </a:xfrm>
        </p:spPr>
        <p:txBody>
          <a:bodyPr anchor="ctr">
            <a:normAutofit/>
          </a:bodyPr>
          <a:lstStyle/>
          <a:p>
            <a:r>
              <a:rPr lang="en-GB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CE5BA-E557-F87E-AB98-45E818E97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3128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0"/>
    </mc:Choice>
    <mc:Fallback xmlns="">
      <p:transition advTm="326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635C4-C23C-E58F-AD80-D8FEE2E0F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47BB0D-09F8-1E24-B4C4-F2E6011D9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1AE78-97F1-3BFF-4473-A5CF5BC8A1CD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19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E299065-3362-7939-DFB2-FDE51268B3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6994" y="3284803"/>
            <a:ext cx="3485266" cy="288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3A20C31-A908-5B36-9553-2AD15405E8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6994" y="320175"/>
            <a:ext cx="3485266" cy="2880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0337613-0274-02C5-D214-D434810FB591}"/>
              </a:ext>
            </a:extLst>
          </p:cNvPr>
          <p:cNvGrpSpPr/>
          <p:nvPr/>
        </p:nvGrpSpPr>
        <p:grpSpPr>
          <a:xfrm>
            <a:off x="791957" y="3443825"/>
            <a:ext cx="3164868" cy="2280807"/>
            <a:chOff x="1203571" y="4285239"/>
            <a:chExt cx="3164868" cy="228080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026EF4-7EA2-AF55-ED98-61FE7C535D72}"/>
                </a:ext>
              </a:extLst>
            </p:cNvPr>
            <p:cNvSpPr/>
            <p:nvPr/>
          </p:nvSpPr>
          <p:spPr>
            <a:xfrm>
              <a:off x="3541677" y="4572307"/>
              <a:ext cx="720000" cy="19937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AF52B2-1747-18BC-2EF9-2611178DA266}"/>
                </a:ext>
              </a:extLst>
            </p:cNvPr>
            <p:cNvSpPr/>
            <p:nvPr/>
          </p:nvSpPr>
          <p:spPr>
            <a:xfrm>
              <a:off x="4271065" y="4569348"/>
              <a:ext cx="87986" cy="199373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3747FC5-28A8-6582-4852-E495C2FF4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2535" y="5320411"/>
              <a:ext cx="866372" cy="0"/>
            </a:xfrm>
            <a:prstGeom prst="straightConnector1">
              <a:avLst/>
            </a:prstGeom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C261D9E-CFFF-5E56-843C-0C87061D2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7229" y="5463713"/>
              <a:ext cx="856983" cy="0"/>
            </a:xfrm>
            <a:prstGeom prst="straightConnector1">
              <a:avLst/>
            </a:prstGeom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53FD3C-7A26-A55D-9B8D-6FE3B86ED828}"/>
                    </a:ext>
                  </a:extLst>
                </p:cNvPr>
                <p:cNvSpPr txBox="1"/>
                <p:nvPr/>
              </p:nvSpPr>
              <p:spPr>
                <a:xfrm>
                  <a:off x="3398676" y="4285239"/>
                  <a:ext cx="299762" cy="276999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oMath>
                    </m:oMathPara>
                  </a14:m>
                  <a:endParaRPr lang="en-ZA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53FD3C-7A26-A55D-9B8D-6FE3B86ED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8676" y="4285239"/>
                  <a:ext cx="299762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5686" r="-13725" b="-2128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3A6940F-8E03-60A5-4C72-08D14D0B123B}"/>
                    </a:ext>
                  </a:extLst>
                </p:cNvPr>
                <p:cNvSpPr txBox="1"/>
                <p:nvPr/>
              </p:nvSpPr>
              <p:spPr>
                <a:xfrm>
                  <a:off x="4068678" y="4292349"/>
                  <a:ext cx="29976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B05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ZA" b="1" i="0" smtClean="0">
                            <a:solidFill>
                              <a:srgbClr val="00B05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oMath>
                    </m:oMathPara>
                  </a14:m>
                  <a:endParaRPr lang="en-ZA" b="1" dirty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3A6940F-8E03-60A5-4C72-08D14D0B12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8678" y="4292349"/>
                  <a:ext cx="29976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8367" r="-16327" b="-6667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172703B-275A-CAC7-9199-C2250E6390CD}"/>
                </a:ext>
              </a:extLst>
            </p:cNvPr>
            <p:cNvCxnSpPr>
              <a:cxnSpLocks/>
            </p:cNvCxnSpPr>
            <p:nvPr/>
          </p:nvCxnSpPr>
          <p:spPr>
            <a:xfrm>
              <a:off x="3549086" y="4890527"/>
              <a:ext cx="729389" cy="0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5D1C1F-726F-4D5B-7EA4-4107B433300C}"/>
                    </a:ext>
                  </a:extLst>
                </p:cNvPr>
                <p:cNvSpPr txBox="1"/>
                <p:nvPr/>
              </p:nvSpPr>
              <p:spPr>
                <a:xfrm>
                  <a:off x="3796762" y="4521195"/>
                  <a:ext cx="23403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ZA" sz="2400" b="1" i="0" smtClean="0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d</m:t>
                        </m:r>
                      </m:oMath>
                    </m:oMathPara>
                  </a14:m>
                  <a:endParaRPr lang="en-ZA" sz="2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5D1C1F-726F-4D5B-7EA4-4107B43330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6762" y="4521195"/>
                  <a:ext cx="234038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30769" r="-30769" b="-8197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 descr="A graph of a pulse&#10;&#10;Description automatically generated">
              <a:extLst>
                <a:ext uri="{FF2B5EF4-FFF2-40B4-BE49-F238E27FC236}">
                  <a16:creationId xmlns:a16="http://schemas.microsoft.com/office/drawing/2014/main" id="{1A5131C7-D2D5-58D6-6136-2F2F42905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6" t="10200" r="24052" b="17356"/>
            <a:stretch>
              <a:fillRect/>
            </a:stretch>
          </p:blipFill>
          <p:spPr>
            <a:xfrm>
              <a:off x="1203571" y="4750906"/>
              <a:ext cx="1255734" cy="1556465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F62F6C9-08F1-4A34-2261-44888350F1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5625" y="5992739"/>
              <a:ext cx="1580354" cy="0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99A0018-5320-FC7A-A729-570CAA109CCD}"/>
                </a:ext>
              </a:extLst>
            </p:cNvPr>
            <p:cNvCxnSpPr>
              <a:cxnSpLocks/>
            </p:cNvCxnSpPr>
            <p:nvPr/>
          </p:nvCxnSpPr>
          <p:spPr>
            <a:xfrm>
              <a:off x="2648744" y="5863455"/>
              <a:ext cx="1580354" cy="0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FB0743-D6BB-152B-D38C-624A1AC3645A}"/>
                  </a:ext>
                </a:extLst>
              </p:cNvPr>
              <p:cNvSpPr txBox="1"/>
              <p:nvPr/>
            </p:nvSpPr>
            <p:spPr>
              <a:xfrm>
                <a:off x="1137746" y="1638724"/>
                <a:ext cx="2112530" cy="613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FB0743-D6BB-152B-D38C-624A1AC36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746" y="1638724"/>
                <a:ext cx="2112530" cy="6135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660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ADF7A-640F-C58A-3704-24B3DE062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4F6275C-55C6-FA3A-8379-7A74772979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5107" y="1098958"/>
                <a:ext cx="11100168" cy="5484721"/>
              </a:xfrm>
            </p:spPr>
            <p:txBody>
              <a:bodyPr/>
              <a:lstStyle/>
              <a:p>
                <a:r>
                  <a:rPr lang="en-GB" dirty="0"/>
                  <a:t>Simulate sample measurements using SLM</a:t>
                </a:r>
              </a:p>
              <a:p>
                <a:r>
                  <a:rPr lang="en-GB" dirty="0"/>
                  <a:t>Apply amplitude and phase modulation on SLM to create shifted copy of a pulse</a:t>
                </a:r>
              </a:p>
              <a:p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Z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en-Z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d>
                      <m:dPr>
                        <m:ctrlPr>
                          <a:rPr lang="en-Z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Z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Z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ZA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Z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Z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Z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ZA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dirty="0"/>
                  <a:t> Time delay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4F6275C-55C6-FA3A-8379-7A74772979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07" y="1098958"/>
                <a:ext cx="11100168" cy="5484721"/>
              </a:xfrm>
              <a:blipFill>
                <a:blip r:embed="rId3"/>
                <a:stretch>
                  <a:fillRect l="-714" t="-88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27FEED7F-04C2-E7F6-E852-58473ED9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SHIFTED COPIES USING SLM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0E2425-87AB-DF07-2C8C-DC16C38F0CD1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20</a:t>
            </a:r>
          </a:p>
        </p:txBody>
      </p:sp>
      <p:pic>
        <p:nvPicPr>
          <p:cNvPr id="10" name="Picture 9" descr="A graph of a function&#10;&#10;AI-generated content may be incorrect.">
            <a:extLst>
              <a:ext uri="{FF2B5EF4-FFF2-40B4-BE49-F238E27FC236}">
                <a16:creationId xmlns:a16="http://schemas.microsoft.com/office/drawing/2014/main" id="{5E5D5B65-CE86-62AA-0347-AE59BBC02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190" y="3429000"/>
            <a:ext cx="3376398" cy="2880000"/>
          </a:xfrm>
          <a:prstGeom prst="rect">
            <a:avLst/>
          </a:prstGeom>
        </p:spPr>
      </p:pic>
      <p:pic>
        <p:nvPicPr>
          <p:cNvPr id="12" name="Picture 11" descr="A graph of a function&#10;&#10;AI-generated content may be incorrect.">
            <a:extLst>
              <a:ext uri="{FF2B5EF4-FFF2-40B4-BE49-F238E27FC236}">
                <a16:creationId xmlns:a16="http://schemas.microsoft.com/office/drawing/2014/main" id="{61BD6A28-5BC8-9EFD-3E91-477D55BE9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695" y="3429000"/>
            <a:ext cx="333167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9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05CE3-2EE7-9616-C404-C3D24FF3E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61F32E-14D5-E9E6-5BCE-D88888E79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 = 0, 10, 20 fs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E3D894-55AA-4A1A-2C77-F095298B3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SHIFTED PULSE RETRIEVALS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7D569C-A6CD-EAF0-E85A-48C408C018A6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91A91-ED53-271E-8B20-BC9CD9638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292" y="2657137"/>
            <a:ext cx="3044348" cy="2520000"/>
          </a:xfrm>
          <a:prstGeom prst="rect">
            <a:avLst/>
          </a:prstGeom>
        </p:spPr>
      </p:pic>
      <p:pic>
        <p:nvPicPr>
          <p:cNvPr id="8" name="Picture 7" descr="A graph of a pulse&#10;&#10;AI-generated content may be incorrect.">
            <a:extLst>
              <a:ext uri="{FF2B5EF4-FFF2-40B4-BE49-F238E27FC236}">
                <a16:creationId xmlns:a16="http://schemas.microsoft.com/office/drawing/2014/main" id="{5B076BA6-4211-24E7-2F11-4123D93C3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19" y="2657137"/>
            <a:ext cx="3044348" cy="2520000"/>
          </a:xfrm>
          <a:prstGeom prst="rect">
            <a:avLst/>
          </a:prstGeom>
        </p:spPr>
      </p:pic>
      <p:pic>
        <p:nvPicPr>
          <p:cNvPr id="10" name="Picture 9" descr="A graph of a pulse&#10;&#10;AI-generated content may be incorrect.">
            <a:extLst>
              <a:ext uri="{FF2B5EF4-FFF2-40B4-BE49-F238E27FC236}">
                <a16:creationId xmlns:a16="http://schemas.microsoft.com/office/drawing/2014/main" id="{D3FA859D-31A0-D1E7-1679-EF0034A03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965" y="2657137"/>
            <a:ext cx="3044348" cy="252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5C2594-B7EF-BFFC-0840-712B3C21E31F}"/>
              </a:ext>
            </a:extLst>
          </p:cNvPr>
          <p:cNvCxnSpPr>
            <a:cxnSpLocks/>
          </p:cNvCxnSpPr>
          <p:nvPr/>
        </p:nvCxnSpPr>
        <p:spPr>
          <a:xfrm>
            <a:off x="2286000" y="3149600"/>
            <a:ext cx="3810000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FC4A42-581E-065B-9DA0-653187415F70}"/>
              </a:ext>
            </a:extLst>
          </p:cNvPr>
          <p:cNvCxnSpPr>
            <a:cxnSpLocks/>
          </p:cNvCxnSpPr>
          <p:nvPr/>
        </p:nvCxnSpPr>
        <p:spPr>
          <a:xfrm>
            <a:off x="2286000" y="4511040"/>
            <a:ext cx="3478594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1F1F28-99F4-81DF-16E4-60A9C24FC3C0}"/>
              </a:ext>
            </a:extLst>
          </p:cNvPr>
          <p:cNvCxnSpPr>
            <a:cxnSpLocks/>
          </p:cNvCxnSpPr>
          <p:nvPr/>
        </p:nvCxnSpPr>
        <p:spPr>
          <a:xfrm>
            <a:off x="5618534" y="3302000"/>
            <a:ext cx="3388605" cy="0"/>
          </a:xfrm>
          <a:prstGeom prst="line">
            <a:avLst/>
          </a:prstGeom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55789D-7D97-166E-8762-1CE0F407B29D}"/>
              </a:ext>
            </a:extLst>
          </p:cNvPr>
          <p:cNvCxnSpPr>
            <a:cxnSpLocks/>
          </p:cNvCxnSpPr>
          <p:nvPr/>
        </p:nvCxnSpPr>
        <p:spPr>
          <a:xfrm>
            <a:off x="5618534" y="4348480"/>
            <a:ext cx="3505146" cy="0"/>
          </a:xfrm>
          <a:prstGeom prst="line">
            <a:avLst/>
          </a:prstGeom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1CD025-0806-100F-F4D2-A90285ACE8F3}"/>
              </a:ext>
            </a:extLst>
          </p:cNvPr>
          <p:cNvCxnSpPr>
            <a:cxnSpLocks/>
          </p:cNvCxnSpPr>
          <p:nvPr/>
        </p:nvCxnSpPr>
        <p:spPr>
          <a:xfrm>
            <a:off x="8776740" y="4124960"/>
            <a:ext cx="560300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6E14A43-3051-5387-3465-741B7FD23A85}"/>
              </a:ext>
            </a:extLst>
          </p:cNvPr>
          <p:cNvCxnSpPr>
            <a:cxnSpLocks/>
          </p:cNvCxnSpPr>
          <p:nvPr/>
        </p:nvCxnSpPr>
        <p:spPr>
          <a:xfrm>
            <a:off x="8776740" y="3677920"/>
            <a:ext cx="560300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0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EB9EB-CA07-EF57-7371-DD6013D41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C4A45-6967-1A68-7E0E-BCC0FB65F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269" y="1462739"/>
            <a:ext cx="5280000" cy="39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DFAB166-AF43-C0BD-28AF-9C78F0533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5107" y="1435261"/>
                <a:ext cx="6588757" cy="5148418"/>
              </a:xfrm>
            </p:spPr>
            <p:txBody>
              <a:bodyPr>
                <a:normAutofit/>
              </a:bodyPr>
              <a:lstStyle/>
              <a:p>
                <a:r>
                  <a:rPr lang="en-ZA" dirty="0">
                    <a:ea typeface="+mn-lt"/>
                    <a:cs typeface="+mn-lt"/>
                  </a:rPr>
                  <a:t>Use SLM to create shifted copies of the pulse with different delays</a:t>
                </a:r>
              </a:p>
              <a:p>
                <a:r>
                  <a:rPr lang="en-ZA" dirty="0">
                    <a:ea typeface="+mn-lt"/>
                    <a:cs typeface="+mn-lt"/>
                  </a:rPr>
                  <a:t>Corresponding Gaussian pulse has resolution of 5.8 </a:t>
                </a:r>
                <a14:m>
                  <m:oMath xmlns:m="http://schemas.openxmlformats.org/officeDocument/2006/math">
                    <m:r>
                      <a:rPr lang="en-ZA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m</a:t>
                </a:r>
              </a:p>
              <a:p>
                <a:r>
                  <a:rPr lang="en-US" dirty="0">
                    <a:latin typeface="+mj-lt"/>
                    <a:ea typeface="+mn-lt"/>
                    <a:cs typeface="+mn-lt"/>
                  </a:rPr>
                  <a:t>Resolution = noise/sensitivity</a:t>
                </a:r>
              </a:p>
              <a:p>
                <a:r>
                  <a:rPr lang="en-ZA" dirty="0">
                    <a:ea typeface="+mn-lt"/>
                    <a:cs typeface="+mn-lt"/>
                  </a:rPr>
                  <a:t>Resolution </a:t>
                </a:r>
                <a:r>
                  <a:rPr lang="en-US" dirty="0">
                    <a:ea typeface="+mn-lt"/>
                    <a:cs typeface="+mn-lt"/>
                  </a:rPr>
                  <a:t>at 5.5 </a:t>
                </a:r>
                <a14:m>
                  <m:oMath xmlns:m="http://schemas.openxmlformats.org/officeDocument/2006/math">
                    <m:r>
                      <a:rPr lang="en-ZA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m </a:t>
                </a:r>
                <a:r>
                  <a:rPr lang="en-US" dirty="0">
                    <a:ea typeface="+mn-lt"/>
                    <a:cs typeface="+mn-lt"/>
                  </a:rPr>
                  <a:t>= 100 nm</a:t>
                </a:r>
              </a:p>
              <a:p>
                <a:r>
                  <a:rPr lang="en-US" dirty="0">
                    <a:ea typeface="+mn-lt"/>
                    <a:cs typeface="+mn-lt"/>
                  </a:rPr>
                  <a:t>50x improvement over Gaussian pulse</a:t>
                </a:r>
              </a:p>
              <a:p>
                <a:r>
                  <a:rPr lang="en-US" dirty="0">
                    <a:ea typeface="+mn-lt"/>
                    <a:cs typeface="+mn-lt"/>
                  </a:rPr>
                  <a:t>Simulates two equal amplitude reflectors</a:t>
                </a:r>
                <a:endParaRPr lang="en-ZA" dirty="0">
                  <a:ea typeface="+mn-lt"/>
                  <a:cs typeface="+mn-lt"/>
                </a:endParaRPr>
              </a:p>
              <a:p>
                <a:pPr marL="0" indent="0">
                  <a:buNone/>
                </a:pPr>
                <a:endParaRPr lang="en-GB" dirty="0"/>
              </a:p>
              <a:p>
                <a:endParaRPr lang="en-ZA" dirty="0">
                  <a:ea typeface="+mn-lt"/>
                  <a:cs typeface="+mn-lt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DFAB166-AF43-C0BD-28AF-9C78F0533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07" y="1435261"/>
                <a:ext cx="6588757" cy="5148418"/>
              </a:xfrm>
              <a:blipFill>
                <a:blip r:embed="rId3"/>
                <a:stretch>
                  <a:fillRect l="-1203" t="-947" r="-12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A7422F2C-3873-0A85-1A63-2427042B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SHIFTED PULSES USING SLM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BC9EE-630B-A81C-A814-835390181C88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7299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">
            <a:extLst>
              <a:ext uri="{FF2B5EF4-FFF2-40B4-BE49-F238E27FC236}">
                <a16:creationId xmlns:a16="http://schemas.microsoft.com/office/drawing/2014/main" id="{B66EDAC0-0763-7446-8738-7F249068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03" y="2707965"/>
            <a:ext cx="3121982" cy="1071195"/>
          </a:xfrm>
        </p:spPr>
        <p:txBody>
          <a:bodyPr anchor="ctr"/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CF3AA-B1F1-0D01-27DA-8F38EC22C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7793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0"/>
    </mc:Choice>
    <mc:Fallback xmlns="">
      <p:transition advTm="326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FF72C-9BC2-1F7D-9FB0-30E29A478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C36B94-A972-7024-8D6E-0DAA4703F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Two mirrors with adjustable offset: surface profilometry</a:t>
            </a:r>
          </a:p>
          <a:p>
            <a:r>
              <a:rPr lang="en-GB" dirty="0"/>
              <a:t>Spin coated thin films: stepping stone to OCT-like measurements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7DEC2C-80B3-BAFA-FEE4-ADAD107E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SAMPLES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57462A-FE83-95D7-5A37-4AD45C9DA07D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13806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0E275-D56F-1117-2757-03846F065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A8396F-691E-87FB-36FB-95A909354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Structured pulses for improved axial resolution in OCT</a:t>
            </a:r>
          </a:p>
          <a:p>
            <a:r>
              <a:rPr lang="en-GB" dirty="0"/>
              <a:t>Create and retrieve custom pulses</a:t>
            </a:r>
          </a:p>
          <a:p>
            <a:r>
              <a:rPr lang="en-GB" dirty="0"/>
              <a:t>SLM tests promising</a:t>
            </a:r>
          </a:p>
          <a:p>
            <a:endParaRPr lang="en-GB" dirty="0"/>
          </a:p>
          <a:p>
            <a:r>
              <a:rPr lang="en-GB" dirty="0"/>
              <a:t>Next:</a:t>
            </a:r>
          </a:p>
          <a:p>
            <a:pPr lvl="1"/>
            <a:r>
              <a:rPr lang="en-GB" dirty="0"/>
              <a:t>Real-world samples </a:t>
            </a:r>
          </a:p>
          <a:p>
            <a:pPr lvl="1"/>
            <a:r>
              <a:rPr lang="en-GB" dirty="0"/>
              <a:t>Multiple reflecting layers</a:t>
            </a:r>
          </a:p>
          <a:p>
            <a:pPr lvl="1"/>
            <a:r>
              <a:rPr lang="en-GB" dirty="0"/>
              <a:t>Biological samples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4810B5-87C1-9ABD-EAF9-E574F2A7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53C54-3B96-01B6-A63A-D2FFCB16CB11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1982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84D0781-1DA8-FDB7-FABB-EF08A20EBD3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9382998-1525-CB90-FD23-947A67D5027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172" y="-1166"/>
            <a:ext cx="12200169" cy="1864134"/>
            <a:chOff x="-8172" y="-1166"/>
            <a:chExt cx="12200169" cy="1864134"/>
          </a:xfrm>
        </p:grpSpPr>
        <p:sp>
          <p:nvSpPr>
            <p:cNvPr id="13" name="Gradient overlay">
              <a:extLst>
                <a:ext uri="{FF2B5EF4-FFF2-40B4-BE49-F238E27FC236}">
                  <a16:creationId xmlns:a16="http://schemas.microsoft.com/office/drawing/2014/main" id="{9B4A3B70-05FE-987A-2A83-E0DD9C9017C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8172" y="2"/>
              <a:ext cx="12200169" cy="1862966"/>
            </a:xfrm>
            <a:prstGeom prst="rect">
              <a:avLst/>
            </a:prstGeom>
            <a:gradFill flip="none" rotWithShape="1">
              <a:gsLst>
                <a:gs pos="50000">
                  <a:schemeClr val="bg1">
                    <a:alpha val="0"/>
                    <a:lumMod val="0"/>
                  </a:schemeClr>
                </a:gs>
                <a:gs pos="100000">
                  <a:srgbClr val="000000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4" name="SU Logo">
              <a:extLst>
                <a:ext uri="{FF2B5EF4-FFF2-40B4-BE49-F238E27FC236}">
                  <a16:creationId xmlns:a16="http://schemas.microsoft.com/office/drawing/2014/main" id="{D9F0FF84-540A-4A84-DB71-33D6DE9E7C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01792" y="-1166"/>
              <a:ext cx="2780212" cy="1502988"/>
            </a:xfrm>
            <a:prstGeom prst="rect">
              <a:avLst/>
            </a:prstGeom>
          </p:spPr>
        </p:pic>
      </p:grpSp>
      <p:sp>
        <p:nvSpPr>
          <p:cNvPr id="15" name="Photo by ...">
            <a:extLst>
              <a:ext uri="{FF2B5EF4-FFF2-40B4-BE49-F238E27FC236}">
                <a16:creationId xmlns:a16="http://schemas.microsoft.com/office/drawing/2014/main" id="{F038559E-42AD-AF5F-64FD-D66D4CC469A7}"/>
              </a:ext>
            </a:extLst>
          </p:cNvPr>
          <p:cNvSpPr txBox="1"/>
          <p:nvPr/>
        </p:nvSpPr>
        <p:spPr>
          <a:xfrm>
            <a:off x="10099696" y="5888548"/>
            <a:ext cx="14331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>
                <a:solidFill>
                  <a:schemeClr val="bg1">
                    <a:lumMod val="75000"/>
                  </a:schemeClr>
                </a:solidFill>
                <a:latin typeface="Trebuchet MS" panose="020B0703020202090204" pitchFamily="34" charset="0"/>
              </a:rPr>
              <a:t>Photo by Stefan Els</a:t>
            </a:r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B118A704-8DBF-982F-3377-BF766C14E957}"/>
              </a:ext>
            </a:extLst>
          </p:cNvPr>
          <p:cNvSpPr/>
          <p:nvPr/>
        </p:nvSpPr>
        <p:spPr>
          <a:xfrm flipV="1">
            <a:off x="-8171" y="3015848"/>
            <a:ext cx="2695387" cy="2290526"/>
          </a:xfrm>
          <a:prstGeom prst="round1Rect">
            <a:avLst>
              <a:gd name="adj" fmla="val 32213"/>
            </a:avLst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 shape">
            <a:extLst>
              <a:ext uri="{FF2B5EF4-FFF2-40B4-BE49-F238E27FC236}">
                <a16:creationId xmlns:a16="http://schemas.microsoft.com/office/drawing/2014/main" id="{E432207E-7D88-3C75-EBD0-5CF8E3D78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5" y="3429000"/>
            <a:ext cx="2244855" cy="1455738"/>
          </a:xfrm>
          <a:custGeom>
            <a:avLst/>
            <a:gdLst>
              <a:gd name="connsiteX0" fmla="*/ 5261811 w 5261811"/>
              <a:gd name="connsiteY0" fmla="*/ 1294820 h 2832794"/>
              <a:gd name="connsiteX1" fmla="*/ 5261482 w 5261811"/>
              <a:gd name="connsiteY1" fmla="*/ 2158836 h 2832794"/>
              <a:gd name="connsiteX2" fmla="*/ 4586436 w 5261811"/>
              <a:gd name="connsiteY2" fmla="*/ 2832794 h 2832794"/>
              <a:gd name="connsiteX3" fmla="*/ 0 w 5261811"/>
              <a:gd name="connsiteY3" fmla="*/ 2832794 h 2832794"/>
              <a:gd name="connsiteX4" fmla="*/ 0 w 5261811"/>
              <a:gd name="connsiteY4" fmla="*/ 0 h 2832794"/>
              <a:gd name="connsiteX5" fmla="*/ 5261811 w 5261811"/>
              <a:gd name="connsiteY5" fmla="*/ 0 h 2832794"/>
              <a:gd name="connsiteX6" fmla="*/ 5261811 w 5261811"/>
              <a:gd name="connsiteY6" fmla="*/ 1294820 h 283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1811" h="2832794">
                <a:moveTo>
                  <a:pt x="5261811" y="1294820"/>
                </a:moveTo>
                <a:lnTo>
                  <a:pt x="5261482" y="2158836"/>
                </a:lnTo>
                <a:cubicBezTo>
                  <a:pt x="5261373" y="2531067"/>
                  <a:pt x="4959148" y="2832794"/>
                  <a:pt x="4586436" y="2832794"/>
                </a:cubicBezTo>
                <a:lnTo>
                  <a:pt x="0" y="2832794"/>
                </a:lnTo>
                <a:lnTo>
                  <a:pt x="0" y="0"/>
                </a:lnTo>
                <a:lnTo>
                  <a:pt x="5261811" y="0"/>
                </a:lnTo>
                <a:lnTo>
                  <a:pt x="5261811" y="129482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 w="10954" cap="flat">
            <a:noFill/>
            <a:prstDash val="solid"/>
            <a:miter/>
          </a:ln>
        </p:spPr>
        <p:txBody>
          <a:bodyPr rtlCol="0" anchor="ctr">
            <a:normAutofit/>
          </a:bodyPr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 err="1"/>
              <a:t>Enkosi</a:t>
            </a:r>
            <a:br>
              <a:rPr lang="en-US" dirty="0"/>
            </a:br>
            <a:r>
              <a:rPr lang="en-US" dirty="0" err="1"/>
              <a:t>Dankie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53DE7-5AB1-205E-B32E-3A0AE4F43B7C}"/>
              </a:ext>
            </a:extLst>
          </p:cNvPr>
          <p:cNvSpPr txBox="1"/>
          <p:nvPr/>
        </p:nvSpPr>
        <p:spPr>
          <a:xfrm>
            <a:off x="7207055" y="1277761"/>
            <a:ext cx="5433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>
                <a:solidFill>
                  <a:schemeClr val="accent6"/>
                </a:solidFill>
              </a:rPr>
              <a:t>Wilhelm Frank Trust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E2121262-A69E-699B-D235-736614F9AF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703"/>
          <a:stretch/>
        </p:blipFill>
        <p:spPr>
          <a:xfrm>
            <a:off x="817466" y="344850"/>
            <a:ext cx="105306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5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1E50E4-E2A5-B552-578A-F0826ED95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BLANK SLIDE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A3290-77B4-6B26-9FB5-78DCEC26492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753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AD787-A79C-4E01-C3D8-B9F7156F1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5E0EDC-BBF4-FD57-6AAB-9C967CCBA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CAF368-B49D-14DB-4AAD-D7A89BDB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 SLIDES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7828D-5FB7-A4B6-9C69-B8210AC7472B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68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A4847-F4D2-4DA7-586C-4346A4E46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B2D5282-2C79-2ACF-67F2-5E83DF9AA4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Spin coat thin films on mirror</a:t>
                </a:r>
              </a:p>
              <a:p>
                <a:r>
                  <a:rPr lang="en-GB" dirty="0"/>
                  <a:t>Polystyrene in Toluene</a:t>
                </a:r>
              </a:p>
              <a:p>
                <a:r>
                  <a:rPr lang="en-GB" dirty="0"/>
                  <a:t>Thicknesses (1-10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m)</a:t>
                </a:r>
              </a:p>
              <a:p>
                <a:r>
                  <a:rPr lang="en-GB" dirty="0"/>
                  <a:t>Verify with white light interferometry</a:t>
                </a:r>
              </a:p>
              <a:p>
                <a:r>
                  <a:rPr lang="en-GB" dirty="0"/>
                  <a:t>Contrast low</a:t>
                </a:r>
              </a:p>
              <a:p>
                <a:r>
                  <a:rPr lang="en-GB" dirty="0"/>
                  <a:t>Rather use freestanding films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B2D5282-2C79-2ACF-67F2-5E83DF9AA4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14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1554697A-578E-9C1F-9DE5-FA66622BA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SAMPLES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34D81-6C24-89DE-646A-EA98343DAD02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85EB85-802D-D4B0-A32B-6756EB73A5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675" t="54884" r="50371" b="33004"/>
          <a:stretch>
            <a:fillRect/>
          </a:stretch>
        </p:blipFill>
        <p:spPr>
          <a:xfrm>
            <a:off x="6156385" y="420663"/>
            <a:ext cx="3789809" cy="28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5E3F4C-EB63-C4D7-43C5-1F89F2E5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686" t="23159" r="28730" b="43792"/>
          <a:stretch>
            <a:fillRect/>
          </a:stretch>
        </p:blipFill>
        <p:spPr>
          <a:xfrm>
            <a:off x="6160304" y="3652268"/>
            <a:ext cx="378589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8BCAF-6BAA-E248-9696-99A14F507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FD4838-7F59-A24D-8811-8A39388F0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07CF0C-45C5-6AF7-153E-493979C96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SETUP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EC7F5-AE95-ED63-1E40-23A363BA719C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D4411-D0C4-FEFE-EF48-73EB127E7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72" y="1199072"/>
            <a:ext cx="661993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7AB4E-2B3B-BFC8-BE12-FBE6813DB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7213CB-B55A-5736-9D1B-3A6C18B6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RETRIEVED PULSE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3E9BBF-836C-5492-B8B9-258F4CC2E173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905CC6-4D2D-545B-CF1B-9762779D8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792" y="1745343"/>
            <a:ext cx="479141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7F9E7-EFD9-281C-C4B2-2F360E760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3F7408D-BCD4-8FA3-214B-DCE4517215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Apply amplitude and phase modulation on SLM to create shifted copy of a pulse</a:t>
                </a:r>
              </a:p>
              <a:p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Z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en-Z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d>
                      <m:dPr>
                        <m:ctrlPr>
                          <a:rPr lang="en-Z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Z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Z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ZA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Z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Z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Z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ZA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dirty="0"/>
                  <a:t> Time delay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3F7408D-BCD4-8FA3-214B-DCE4517215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14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922E7141-AED6-4A7F-DEEF-FEC01A1D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SHIFTED COPIES USING SLM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B2D8D-752D-CF5D-7A34-4746909D32D0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34</a:t>
            </a:r>
          </a:p>
        </p:txBody>
      </p:sp>
      <p:pic>
        <p:nvPicPr>
          <p:cNvPr id="10" name="Picture 9" descr="A graph of a function&#10;&#10;AI-generated content may be incorrect.">
            <a:extLst>
              <a:ext uri="{FF2B5EF4-FFF2-40B4-BE49-F238E27FC236}">
                <a16:creationId xmlns:a16="http://schemas.microsoft.com/office/drawing/2014/main" id="{E6D514BB-B2C1-0E66-175D-B394657DA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190" y="3429000"/>
            <a:ext cx="3376398" cy="2880000"/>
          </a:xfrm>
          <a:prstGeom prst="rect">
            <a:avLst/>
          </a:prstGeom>
        </p:spPr>
      </p:pic>
      <p:pic>
        <p:nvPicPr>
          <p:cNvPr id="12" name="Picture 11" descr="A graph of a function&#10;&#10;AI-generated content may be incorrect.">
            <a:extLst>
              <a:ext uri="{FF2B5EF4-FFF2-40B4-BE49-F238E27FC236}">
                <a16:creationId xmlns:a16="http://schemas.microsoft.com/office/drawing/2014/main" id="{EFBD52DD-E2EE-E47C-F1F7-7D3982A0E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695" y="3429000"/>
            <a:ext cx="333167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33051-DF45-6D0C-7A69-A610AC9D1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B1BC27-A610-2965-F852-0E5876452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Decrease in central peak heights for sample vs no sample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E4B2FF-3034-A373-86DF-99296048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RESULTS: PULSE TEMPORAL PROFILE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D4B797-0E2F-C247-EDCC-DBD8E0FE6D1B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2FE82F-8C17-D4E9-5AC9-6FAA1FD8E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84" y="2145641"/>
            <a:ext cx="5188037" cy="43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684A8D-3D00-4228-303B-1420C55E5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91" y="2145641"/>
            <a:ext cx="517996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68961-2792-ACB2-755C-95B9E7C03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99341F-C49D-5CAF-4E6C-8DFC886C0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It’s interesting!</a:t>
            </a:r>
          </a:p>
          <a:p>
            <a:r>
              <a:rPr lang="en-GB" dirty="0"/>
              <a:t>But also useful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96B18D-F6DE-7DA4-7DC1-037AFDC5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WE DO THIS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19690C-88A3-5898-494D-8E7D042222A8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92B905-25EA-230A-CD34-0D1F683B7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314" y="1435261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7B0B51-F80A-F514-0120-AA43885F8AA6}"/>
                  </a:ext>
                </a:extLst>
              </p:cNvPr>
              <p:cNvSpPr txBox="1"/>
              <p:nvPr/>
            </p:nvSpPr>
            <p:spPr>
              <a:xfrm>
                <a:off x="7065794" y="2757730"/>
                <a:ext cx="5078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6000" b="0" i="1" dirty="0" smtClean="0">
                          <a:solidFill>
                            <a:srgbClr val="FF9E1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7B0B51-F80A-F514-0120-AA43885F8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794" y="2757730"/>
                <a:ext cx="507808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3D70FA-4560-9856-D15F-B74B476D97B3}"/>
                  </a:ext>
                </a:extLst>
              </p:cNvPr>
              <p:cNvSpPr txBox="1"/>
              <p:nvPr/>
            </p:nvSpPr>
            <p:spPr>
              <a:xfrm rot="20170729">
                <a:off x="4232549" y="857590"/>
                <a:ext cx="5078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6000" b="0" i="1" dirty="0" smtClean="0">
                          <a:solidFill>
                            <a:srgbClr val="FF9E1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3D70FA-4560-9856-D15F-B74B476D9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70729">
                <a:off x="4232549" y="857590"/>
                <a:ext cx="507808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894042-8C22-FF6C-764C-4C859C87A284}"/>
                  </a:ext>
                </a:extLst>
              </p:cNvPr>
              <p:cNvSpPr txBox="1"/>
              <p:nvPr/>
            </p:nvSpPr>
            <p:spPr>
              <a:xfrm rot="1800363">
                <a:off x="7065793" y="1113462"/>
                <a:ext cx="5078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6000" b="0" i="1" dirty="0" smtClean="0">
                          <a:solidFill>
                            <a:srgbClr val="FF9E1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894042-8C22-FF6C-764C-4C859C87A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0363">
                <a:off x="7065793" y="1113462"/>
                <a:ext cx="507808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F981A9-A1D1-DC6A-B62E-512C2EF2C2AD}"/>
                  </a:ext>
                </a:extLst>
              </p:cNvPr>
              <p:cNvSpPr txBox="1"/>
              <p:nvPr/>
            </p:nvSpPr>
            <p:spPr>
              <a:xfrm rot="904558">
                <a:off x="4165639" y="1818226"/>
                <a:ext cx="5078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6000" b="0" i="1" dirty="0" smtClean="0">
                          <a:solidFill>
                            <a:srgbClr val="FF9E1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F981A9-A1D1-DC6A-B62E-512C2EF2C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04558">
                <a:off x="4165639" y="1818226"/>
                <a:ext cx="507808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44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9" grpId="0" build="allAtOnce"/>
      <p:bldP spid="10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81114-1DC8-6E66-A2B2-7F50DF49E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500341F-C479-4AFC-7016-2970B99A3B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5107" y="1435261"/>
                <a:ext cx="5210847" cy="5148418"/>
              </a:xfrm>
            </p:spPr>
            <p:txBody>
              <a:bodyPr/>
              <a:lstStyle/>
              <a:p>
                <a:r>
                  <a:rPr lang="en-GB" dirty="0"/>
                  <a:t>SLM simulates two reflectors</a:t>
                </a:r>
              </a:p>
              <a:p>
                <a:r>
                  <a:rPr lang="en-GB" dirty="0"/>
                  <a:t>Equal amplitude</a:t>
                </a:r>
              </a:p>
              <a:p>
                <a:r>
                  <a:rPr lang="en-GB" dirty="0"/>
                  <a:t>Can also simulate unequal amplitudes</a:t>
                </a:r>
              </a:p>
              <a:p>
                <a:r>
                  <a:rPr lang="en-GB" dirty="0"/>
                  <a:t>Expected resolution significantly better   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ZA" b="0" i="1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en-GB" dirty="0"/>
                  <a:t> fs</a:t>
                </a:r>
              </a:p>
              <a:p>
                <a:r>
                  <a:rPr lang="en-GB" dirty="0"/>
                  <a:t>~ factor 4 to 10, depending on ‘noise’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500341F-C479-4AFC-7016-2970B99A3B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07" y="1435261"/>
                <a:ext cx="5210847" cy="5148418"/>
              </a:xfrm>
              <a:blipFill>
                <a:blip r:embed="rId3"/>
                <a:stretch>
                  <a:fillRect l="-1520" t="-947" r="-105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1D9C3153-D690-F230-D705-142EF3D31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SHIFTED PULSE RETRIEVALS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661C1-C3C3-75BE-87F9-271563BC65EB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36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FE9452-7ADC-004A-3C8F-A7181F86E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81" y="1606284"/>
            <a:ext cx="521084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Lateral and axial resolution independent</a:t>
                </a:r>
              </a:p>
              <a:p>
                <a:r>
                  <a:rPr lang="en-GB" dirty="0"/>
                  <a:t>Lateral resolution: Spot size on sample (depends on beam size and setup parameters)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ZA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ZA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ZA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24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Z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ZA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d>
                      <m:dPr>
                        <m:ctrlPr>
                          <a:rPr lang="en-Z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ZA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ZA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ZA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2400" dirty="0"/>
                  <a:t> = centre wavelength, d = beam diameter, f = focal length of lens</a:t>
                </a:r>
              </a:p>
              <a:p>
                <a:r>
                  <a:rPr lang="en-GB" dirty="0"/>
                  <a:t>Typically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ZA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Z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ZA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10</m:t>
                    </m:r>
                    <m:r>
                      <a:rPr lang="en-Z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ZA" i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en-GB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m:t>m</m:t>
                    </m:r>
                  </m:oMath>
                </a14:m>
                <a:endParaRPr lang="en-GB" dirty="0"/>
              </a:p>
              <a:p>
                <a:r>
                  <a:rPr lang="en-ZA" dirty="0"/>
                  <a:t>Depth of focus </a:t>
                </a:r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ZA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Z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  <m:sup>
                            <m: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</m:oMath>
                </a14:m>
                <a:endParaRPr lang="en-GB" dirty="0"/>
              </a:p>
              <a:p>
                <a:r>
                  <a:rPr lang="en-GB" dirty="0"/>
                  <a:t>Decreases as lateral resolution improves</a:t>
                </a:r>
              </a:p>
              <a:p>
                <a:r>
                  <a:rPr lang="en-GB" dirty="0"/>
                  <a:t>Trade-off between lateral resolution and imaging depth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14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RESOLUTION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A3290-77B4-6B26-9FB5-78DCEC26492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284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5107" y="1435261"/>
                <a:ext cx="5255933" cy="5148418"/>
              </a:xfrm>
            </p:spPr>
            <p:txBody>
              <a:bodyPr/>
              <a:lstStyle/>
              <a:p>
                <a:r>
                  <a:rPr lang="en-GB" dirty="0"/>
                  <a:t>Change in S as distance changes</a:t>
                </a:r>
              </a:p>
              <a:p>
                <a:r>
                  <a:rPr lang="en-GB" dirty="0"/>
                  <a:t>Use S to determine separation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Z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Z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ZA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ZA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m for standard OCT</a:t>
                </a:r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/>
                  <a:t>Resolution improvement metrics</a:t>
                </a:r>
              </a:p>
              <a:p>
                <a:r>
                  <a:rPr lang="en-GB" dirty="0"/>
                  <a:t>Minimum resolvable distance (MRD)</a:t>
                </a:r>
              </a:p>
              <a:p>
                <a:r>
                  <a:rPr lang="en-GB" dirty="0"/>
                  <a:t>Assume noise = 10% S</a:t>
                </a:r>
              </a:p>
              <a:p>
                <a:r>
                  <a:rPr lang="en-GB" dirty="0"/>
                  <a:t>MRD = 1.6 </a:t>
                </a:r>
                <a14:m>
                  <m:oMath xmlns:m="http://schemas.openxmlformats.org/officeDocument/2006/math">
                    <m:r>
                      <a:rPr lang="en-ZA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m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07" y="1435261"/>
                <a:ext cx="5255933" cy="5148418"/>
              </a:xfrm>
              <a:blipFill>
                <a:blip r:embed="rId2"/>
                <a:stretch>
                  <a:fillRect l="-1508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A3290-77B4-6B26-9FB5-78DCEC26492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14</a:t>
            </a:r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1B81E60F-5125-7B46-C97A-20678B46A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034" y="1797232"/>
            <a:ext cx="4572263" cy="360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C243B-FBA2-62C1-BA64-9183729C8C75}"/>
              </a:ext>
            </a:extLst>
          </p:cNvPr>
          <p:cNvSpPr/>
          <p:nvPr/>
        </p:nvSpPr>
        <p:spPr>
          <a:xfrm>
            <a:off x="6629482" y="2678051"/>
            <a:ext cx="1128320" cy="329403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0D883-6DFE-5F95-AF84-1B1215DF4A8A}"/>
              </a:ext>
            </a:extLst>
          </p:cNvPr>
          <p:cNvSpPr txBox="1"/>
          <p:nvPr/>
        </p:nvSpPr>
        <p:spPr>
          <a:xfrm>
            <a:off x="6593747" y="2684208"/>
            <a:ext cx="91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0.1*S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E5FC24-3CA0-B039-C7AC-4F1C45EBAD1F}"/>
              </a:ext>
            </a:extLst>
          </p:cNvPr>
          <p:cNvCxnSpPr>
            <a:cxnSpLocks/>
          </p:cNvCxnSpPr>
          <p:nvPr/>
        </p:nvCxnSpPr>
        <p:spPr>
          <a:xfrm flipV="1">
            <a:off x="7757802" y="3053540"/>
            <a:ext cx="0" cy="19045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0F694F-D7BB-CF38-F11D-864EA2DFE3DC}"/>
                  </a:ext>
                </a:extLst>
              </p:cNvPr>
              <p:cNvSpPr txBox="1"/>
              <p:nvPr/>
            </p:nvSpPr>
            <p:spPr>
              <a:xfrm>
                <a:off x="7757802" y="4383110"/>
                <a:ext cx="18173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MRD = 1.6 </a:t>
                </a:r>
                <a14:m>
                  <m:oMath xmlns:m="http://schemas.openxmlformats.org/officeDocument/2006/math">
                    <m:r>
                      <a:rPr lang="en-ZA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1800" dirty="0"/>
                  <a:t>m</a:t>
                </a:r>
                <a:endParaRPr lang="en-ZA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0F694F-D7BB-CF38-F11D-864EA2DFE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802" y="4383110"/>
                <a:ext cx="1817341" cy="369332"/>
              </a:xfrm>
              <a:prstGeom prst="rect">
                <a:avLst/>
              </a:prstGeom>
              <a:blipFill>
                <a:blip r:embed="rId4"/>
                <a:stretch>
                  <a:fillRect l="-3020" t="-8197" b="-2459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87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5107" y="1309683"/>
                <a:ext cx="5885024" cy="5442240"/>
              </a:xfrm>
            </p:spPr>
            <p:txBody>
              <a:bodyPr>
                <a:normAutofit/>
              </a:bodyPr>
              <a:lstStyle/>
              <a:p>
                <a:r>
                  <a:rPr lang="en-GB" sz="2600" dirty="0"/>
                  <a:t>Smallest detectable change in distance (Resolution)</a:t>
                </a:r>
              </a:p>
              <a:p>
                <a:r>
                  <a:rPr lang="en-GB" sz="2600" dirty="0"/>
                  <a:t>LOD = noise/sensitivity</a:t>
                </a:r>
              </a:p>
              <a:p>
                <a:r>
                  <a:rPr lang="en-GB" sz="2600" dirty="0"/>
                  <a:t>Sensitivity = slope of S</a:t>
                </a:r>
              </a:p>
              <a:p>
                <a:r>
                  <a:rPr lang="en-GB" sz="2600" dirty="0"/>
                  <a:t>At 3</a:t>
                </a:r>
                <a:r>
                  <a:rPr lang="en-ZA" sz="2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ZA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600" dirty="0">
                    <a:solidFill>
                      <a:schemeClr val="tx1"/>
                    </a:solidFill>
                  </a:rPr>
                  <a:t>m separation</a:t>
                </a:r>
              </a:p>
              <a:p>
                <a:r>
                  <a:rPr lang="en-GB" sz="2600" dirty="0"/>
                  <a:t>LOD = (0.1)*(0.44)/(0.12/</a:t>
                </a:r>
                <a14:m>
                  <m:oMath xmlns:m="http://schemas.openxmlformats.org/officeDocument/2006/math">
                    <m:r>
                      <a:rPr lang="en-ZA" sz="2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600" dirty="0"/>
                  <a:t>m)</a:t>
                </a:r>
              </a:p>
              <a:p>
                <a:r>
                  <a:rPr lang="en-GB" sz="2600" dirty="0"/>
                  <a:t>Resolution =  370 nm</a:t>
                </a:r>
              </a:p>
              <a:p>
                <a:r>
                  <a:rPr lang="en-GB" sz="2600" dirty="0"/>
                  <a:t>Order or magnitude improvement over standard OCT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07" y="1309683"/>
                <a:ext cx="5885024" cy="5442240"/>
              </a:xfrm>
              <a:blipFill>
                <a:blip r:embed="rId2"/>
                <a:stretch>
                  <a:fillRect l="-1553" t="-896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RESOLUTION IMPROVEMENT METRICS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A3290-77B4-6B26-9FB5-78DCEC26492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15</a:t>
            </a:r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1B81E60F-5125-7B46-C97A-20678B46A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034" y="1797232"/>
            <a:ext cx="4572263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5FAB15-F8C5-8E2B-EA2B-238FDA6A2B7B}"/>
                  </a:ext>
                </a:extLst>
              </p:cNvPr>
              <p:cNvSpPr txBox="1"/>
              <p:nvPr/>
            </p:nvSpPr>
            <p:spPr>
              <a:xfrm>
                <a:off x="8288762" y="2490787"/>
                <a:ext cx="1701944" cy="764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LOD at 3 </a:t>
                </a:r>
                <a14:m>
                  <m:oMath xmlns:m="http://schemas.openxmlformats.org/officeDocument/2006/math">
                    <m:r>
                      <a:rPr lang="en-ZA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1800" dirty="0"/>
                  <a:t>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1800" b="0" i="1" smtClean="0">
                            <a:latin typeface="Cambria Math" panose="02040503050406030204" pitchFamily="18" charset="0"/>
                          </a:rPr>
                          <m:t>0.1∗</m:t>
                        </m:r>
                        <m:r>
                          <a:rPr lang="en-ZA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ZA" sz="1800" b="0" i="1" smtClean="0">
                            <a:latin typeface="Cambria Math" panose="02040503050406030204" pitchFamily="18" charset="0"/>
                          </a:rPr>
                          <m:t>0.12</m:t>
                        </m:r>
                      </m:den>
                    </m:f>
                  </m:oMath>
                </a14:m>
                <a:r>
                  <a:rPr lang="en-ZA" dirty="0"/>
                  <a:t> = 370 n</a:t>
                </a:r>
                <a:r>
                  <a:rPr lang="en-GB" dirty="0"/>
                  <a:t>m</a:t>
                </a:r>
                <a:endParaRPr lang="en-ZA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5FAB15-F8C5-8E2B-EA2B-238FDA6A2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8762" y="2490787"/>
                <a:ext cx="1701944" cy="764505"/>
              </a:xfrm>
              <a:prstGeom prst="rect">
                <a:avLst/>
              </a:prstGeom>
              <a:blipFill>
                <a:blip r:embed="rId4"/>
                <a:stretch>
                  <a:fillRect l="-3226" t="-4800" b="-480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61D35D-2B2A-C95D-981C-CF60322B87E7}"/>
              </a:ext>
            </a:extLst>
          </p:cNvPr>
          <p:cNvCxnSpPr>
            <a:cxnSpLocks/>
          </p:cNvCxnSpPr>
          <p:nvPr/>
        </p:nvCxnSpPr>
        <p:spPr>
          <a:xfrm>
            <a:off x="8899308" y="3149164"/>
            <a:ext cx="0" cy="604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8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35050-98BD-73A8-FB25-43B564A58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4CF3B8-E341-47C8-C775-8D8FCA8BC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SHG intensity increases for compressed pulse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C65BC2-FD3F-D843-83FD-66D5BE2D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SHG INCREASE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F379C-3061-7336-B3A7-170DB8B1AC16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5</a:t>
            </a:r>
          </a:p>
        </p:txBody>
      </p:sp>
      <p:pic>
        <p:nvPicPr>
          <p:cNvPr id="3" name="Picture 2" descr="A graph of a graph showing a blue line&#10;&#10;AI-generated content may be incorrect.">
            <a:extLst>
              <a:ext uri="{FF2B5EF4-FFF2-40B4-BE49-F238E27FC236}">
                <a16:creationId xmlns:a16="http://schemas.microsoft.com/office/drawing/2014/main" id="{0409644E-C486-DB8C-AF2F-9B3C63CF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94" y="2026687"/>
            <a:ext cx="517192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7B7FF-3F66-6A6B-55CE-CF571355E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AA6148D-3401-BB71-4192-EC35864C08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Reconstruct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in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Ω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r>
                  <a:rPr lang="en-GB" dirty="0"/>
                  <a:t>Apply set of known transfer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ZA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Z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to the pulse (SLM)</a:t>
                </a:r>
              </a:p>
              <a:p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Ω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1,2,…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  <m:r>
                      <a:rPr lang="en-ZA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ZA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ZA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=101</m:t>
                    </m:r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Ω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sz="2400" b="1" dirty="0">
                    <a:solidFill>
                      <a:schemeClr val="accent1"/>
                    </a:solidFill>
                    <a:latin typeface="+mn-lt"/>
                  </a:rPr>
                  <a:t>Apply transfer function to pulse</a:t>
                </a:r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Ω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sSub>
                      <m:sSub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in</m:t>
                        </m:r>
                      </m:sub>
                    </m:sSub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Ω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b="1" dirty="0">
                    <a:solidFill>
                      <a:schemeClr val="accent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 second harmonic spectrum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ℱ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{</m:t>
                            </m:r>
                            <m:sSubSup>
                              <m:sSubSupPr>
                                <m:ctrlPr>
                                  <a:rPr lang="en-ZA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)}</m:t>
                            </m:r>
                          </m:e>
                        </m:d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Use measured spectra together with known transfer functions to reconstruct pulse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AA6148D-3401-BB71-4192-EC35864C08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24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76D568AC-3280-1F65-41A7-9AD94685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DB926-6D5F-7AFC-D262-CA85CB659455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533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D8C05-DBC7-2D5F-7904-B542C0E85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2BCEA4E-4128-ACA6-B3C6-490E9AEAAE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Initial guess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)                        </a:t>
                </a:r>
              </a:p>
              <a:p>
                <a:r>
                  <a:rPr lang="en-GB" b="1" dirty="0">
                    <a:solidFill>
                      <a:schemeClr val="accent1"/>
                    </a:solidFill>
                    <a:latin typeface="+mn-lt"/>
                  </a:rPr>
                  <a:t>For </a:t>
                </a:r>
                <a14:m>
                  <m:oMath xmlns:m="http://schemas.openxmlformats.org/officeDocument/2006/math">
                    <m:r>
                      <a:rPr lang="en-Z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Z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Z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Z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Z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Z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</m:t>
                    </m:r>
                    <m:r>
                      <a:rPr lang="en-Z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endParaRPr lang="en-GB" dirty="0">
                  <a:latin typeface="+mj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  <m:sSubSup>
                      <m:sSubSup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in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chemeClr val="accent2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estimated object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>
                    <a:solidFill>
                      <a:schemeClr val="accent2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estimated </a:t>
                </a:r>
                <a:r>
                  <a:rPr lang="en-US" dirty="0">
                    <a:solidFill>
                      <a:schemeClr val="accent2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SH spectrum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d>
                          <m:dPr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</m:d>
                      </m:e>
                    </m:rad>
                    <m:func>
                      <m:func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arg</m:t>
                            </m:r>
                            <m:d>
                              <m:dPr>
                                <m:ctrlPr>
                                  <a:rPr lang="en-ZA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ZA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ZA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Ω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dirty="0">
                    <a:solidFill>
                      <a:schemeClr val="accent2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update using measured spectrum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  <m:sSub>
                      <m:sSub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d>
                          <m:dPr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</m:d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d>
                          <m:dPr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dirty="0">
                    <a:solidFill>
                      <a:schemeClr val="accent2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update object using measured spectrum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ZA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ZA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t</m:t>
                                </m:r>
                              </m:e>
                            </m:d>
                          </m:e>
                        </m:d>
                      </m:num>
                      <m:den>
                        <m:func>
                          <m:funcPr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ZA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ZA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ZA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𝑜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ZA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t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</m:func>
                      </m:den>
                    </m:f>
                    <m:f>
                      <m:f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ZA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ZA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ZA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ZA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t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:r>
                  <a:rPr lang="en-US" dirty="0">
                    <a:solidFill>
                      <a:schemeClr val="accent2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ptychography update step </a:t>
                </a:r>
                <a:endParaRPr lang="en-US" dirty="0">
                  <a:solidFill>
                    <a:schemeClr val="accent2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in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  <m:sSubSup>
                      <m:sSubSup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dirty="0">
                    <a:solidFill>
                      <a:schemeClr val="accent2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dirty="0">
                    <a:solidFill>
                      <a:schemeClr val="accent2"/>
                    </a:solidFill>
                  </a:rPr>
                  <a:t>i</a:t>
                </a:r>
                <a:r>
                  <a:rPr lang="en-US" baseline="30000" dirty="0">
                    <a:solidFill>
                      <a:schemeClr val="accent2"/>
                    </a:solidFill>
                  </a:rPr>
                  <a:t>2</a:t>
                </a:r>
                <a:r>
                  <a:rPr lang="en-US" dirty="0">
                    <a:solidFill>
                      <a:schemeClr val="accent2"/>
                    </a:solidFill>
                  </a:rPr>
                  <a:t>PIE update step</a:t>
                </a:r>
                <a:r>
                  <a:rPr lang="en-US" dirty="0">
                    <a:solidFill>
                      <a:schemeClr val="accent2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r>
                  <a:rPr lang="en-US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End result: reconstructed pulse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ZA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in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ZA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</m:oMath>
                </a14:m>
                <a:endParaRPr lang="en-US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2BCEA4E-4128-ACA6-B3C6-490E9AEAAE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14" t="-11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79FD6733-DE77-EFB6-64B7-6F312408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PROCEDURE (Reconstruction)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5FCE0-92DA-576D-2259-D4146F6E7B9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407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17977-F09C-1757-656E-8D7DDD73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splay&#10;&#10;AI-generated content may be incorrect.">
            <a:extLst>
              <a:ext uri="{FF2B5EF4-FFF2-40B4-BE49-F238E27FC236}">
                <a16:creationId xmlns:a16="http://schemas.microsoft.com/office/drawing/2014/main" id="{127D53B4-D80C-A5F7-7448-A410B63E7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4" y="2797483"/>
            <a:ext cx="6683319" cy="3353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20A5B06-96A8-5B4B-0ED9-404B4CE0ED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5107" y="1435261"/>
                <a:ext cx="5570893" cy="5148418"/>
              </a:xfrm>
            </p:spPr>
            <p:txBody>
              <a:bodyPr/>
              <a:lstStyle/>
              <a:p>
                <a:r>
                  <a:rPr lang="en-GB" dirty="0"/>
                  <a:t>How to implement this?</a:t>
                </a:r>
              </a:p>
              <a:p>
                <a:r>
                  <a:rPr lang="en-GB" dirty="0"/>
                  <a:t>Phase and amplitude modulation</a:t>
                </a:r>
              </a:p>
              <a:p>
                <a:r>
                  <a:rPr lang="en-GB" dirty="0"/>
                  <a:t>Two screens (birefringent liquid crystals)</a:t>
                </a:r>
              </a:p>
              <a:p>
                <a:r>
                  <a:rPr lang="en-GB" dirty="0"/>
                  <a:t>Polarizer after screen, transmission axis aligned with polarization of incoming light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ZA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Z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Z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func>
                      <m:funcPr>
                        <m:ctrlP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ZA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Z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ZA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ZA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Z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Z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Z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Z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Z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ZA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Z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a:rPr lang="en-Z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Z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Z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ZA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ZA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20A5B06-96A8-5B4B-0ED9-404B4CE0ED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07" y="1435261"/>
                <a:ext cx="5570893" cy="5148418"/>
              </a:xfrm>
              <a:blipFill>
                <a:blip r:embed="rId4"/>
                <a:stretch>
                  <a:fillRect l="-1422" t="-947" r="-766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BAE1447E-DE48-56F5-F96B-5D6FC14E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TRANSFER FUNCTION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7A386-A67E-9554-7CAA-4DB2FBE52BE6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028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B4E4-3453-F0EA-E012-36A4753B7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37888E-4E60-5323-B055-5D1D02FE1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6A050B-9593-56F9-1353-9B6E30AE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 PULSE SHAPING (DETAILS)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206EF-4575-5659-FBDF-189203EA36E2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97FCFB-D432-FBED-CB25-8C0E3FC7EE5D}"/>
              </a:ext>
            </a:extLst>
          </p:cNvPr>
          <p:cNvSpPr/>
          <p:nvPr/>
        </p:nvSpPr>
        <p:spPr>
          <a:xfrm>
            <a:off x="1391479" y="206355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rgbClr val="FFFF00"/>
                </a:solidFill>
              </a:rPr>
              <a:t>Pulse in 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E5295-718F-5565-A93F-166C740F7BFE}"/>
              </a:ext>
            </a:extLst>
          </p:cNvPr>
          <p:cNvSpPr/>
          <p:nvPr/>
        </p:nvSpPr>
        <p:spPr>
          <a:xfrm>
            <a:off x="3551479" y="206355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rgbClr val="FFFF00"/>
                </a:solidFill>
              </a:rPr>
              <a:t>Angular frequency (</a:t>
            </a:r>
            <a:r>
              <a:rPr lang="el-GR" dirty="0">
                <a:solidFill>
                  <a:srgbClr val="FFFF00"/>
                </a:solidFill>
              </a:rPr>
              <a:t>ω</a:t>
            </a:r>
            <a:r>
              <a:rPr lang="en-ZA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0D143A-59E2-E7B4-3FBF-7DC0F11140A1}"/>
              </a:ext>
            </a:extLst>
          </p:cNvPr>
          <p:cNvSpPr/>
          <p:nvPr/>
        </p:nvSpPr>
        <p:spPr>
          <a:xfrm>
            <a:off x="5711479" y="206355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rgbClr val="FFFF00"/>
                </a:solidFill>
              </a:rPr>
              <a:t>Interpolate to SLM frequencies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2781931-9F40-B401-967F-0E1A54D760AB}"/>
              </a:ext>
            </a:extLst>
          </p:cNvPr>
          <p:cNvSpPr/>
          <p:nvPr/>
        </p:nvSpPr>
        <p:spPr>
          <a:xfrm>
            <a:off x="2918372" y="2459553"/>
            <a:ext cx="576000" cy="288000"/>
          </a:xfrm>
          <a:prstGeom prst="rightArrow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7AF1982-B706-7D59-3337-3B0EAD2A3C40}"/>
              </a:ext>
            </a:extLst>
          </p:cNvPr>
          <p:cNvSpPr/>
          <p:nvPr/>
        </p:nvSpPr>
        <p:spPr>
          <a:xfrm>
            <a:off x="5063479" y="2459553"/>
            <a:ext cx="576000" cy="268855"/>
          </a:xfrm>
          <a:prstGeom prst="rightArrow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5E3068-A8AA-A9E3-9947-0F3637D74951}"/>
              </a:ext>
            </a:extLst>
          </p:cNvPr>
          <p:cNvSpPr/>
          <p:nvPr/>
        </p:nvSpPr>
        <p:spPr>
          <a:xfrm>
            <a:off x="1391479" y="3991188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rgbClr val="FFFF00"/>
                </a:solidFill>
              </a:rPr>
              <a:t>Pulse in 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C41297-D7CD-C529-2D5D-1F278DE28CD5}"/>
              </a:ext>
            </a:extLst>
          </p:cNvPr>
          <p:cNvSpPr/>
          <p:nvPr/>
        </p:nvSpPr>
        <p:spPr>
          <a:xfrm>
            <a:off x="3551479" y="3991188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rgbClr val="FFFF00"/>
                </a:solidFill>
              </a:rPr>
              <a:t>Angular frequency (</a:t>
            </a:r>
            <a:r>
              <a:rPr lang="el-GR" dirty="0">
                <a:solidFill>
                  <a:srgbClr val="FFFF00"/>
                </a:solidFill>
              </a:rPr>
              <a:t>ω</a:t>
            </a:r>
            <a:r>
              <a:rPr lang="en-ZA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9A2961-AA6F-DF6D-CC69-A3037BBF39F8}"/>
              </a:ext>
            </a:extLst>
          </p:cNvPr>
          <p:cNvSpPr/>
          <p:nvPr/>
        </p:nvSpPr>
        <p:spPr>
          <a:xfrm>
            <a:off x="5711479" y="3991188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rgbClr val="FFFF00"/>
                </a:solidFill>
              </a:rPr>
              <a:t>Interpolate to SLM frequencies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1C6D0E1-5FB3-A8F4-D95A-79E73B4C54F2}"/>
              </a:ext>
            </a:extLst>
          </p:cNvPr>
          <p:cNvSpPr/>
          <p:nvPr/>
        </p:nvSpPr>
        <p:spPr>
          <a:xfrm>
            <a:off x="2918372" y="4387188"/>
            <a:ext cx="576000" cy="288000"/>
          </a:xfrm>
          <a:prstGeom prst="rightArrow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A3DA91E-6457-9F03-A429-5C7D26C82B17}"/>
              </a:ext>
            </a:extLst>
          </p:cNvPr>
          <p:cNvSpPr/>
          <p:nvPr/>
        </p:nvSpPr>
        <p:spPr>
          <a:xfrm>
            <a:off x="5063479" y="4387188"/>
            <a:ext cx="576000" cy="268855"/>
          </a:xfrm>
          <a:prstGeom prst="rightArrow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13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D6F72-7264-9245-6523-DA1167170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3CE157-111C-2A39-B6E0-9BD4E921F8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Fourier transform to see pulse in time domain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/>
                  <a:t> points</a:t>
                </a:r>
              </a:p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𝛿𝜔</m:t>
                    </m:r>
                    <m:r>
                      <a:rPr lang="en-Z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ZA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ZA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Z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𝛿𝜔</m:t>
                        </m:r>
                      </m:den>
                    </m:f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ZA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ZA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N linearly spaced points from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ZA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ZA" b="0" i="0" smtClean="0">
                        <a:latin typeface="+mj-lt"/>
                      </a:rPr>
                      <m:t>to</m:t>
                    </m:r>
                    <m:r>
                      <a:rPr lang="en-ZA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Z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ZA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3CE157-111C-2A39-B6E0-9BD4E921F8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14" t="-165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896AC241-749E-0376-0DAB-5ADCD7BBB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PULSE IN TIME DOMAIN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949FE6-90AB-8AD7-1DC0-D9317BC4399C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1E240-2A6B-D9DE-EBF1-D2FFDC18D4A7}"/>
              </a:ext>
            </a:extLst>
          </p:cNvPr>
          <p:cNvSpPr/>
          <p:nvPr/>
        </p:nvSpPr>
        <p:spPr>
          <a:xfrm>
            <a:off x="900000" y="2340000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rgbClr val="FFFF00"/>
                </a:solidFill>
              </a:rPr>
              <a:t>Wavelength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685136-B006-C8F9-556E-DA38A5BD1C42}"/>
              </a:ext>
            </a:extLst>
          </p:cNvPr>
          <p:cNvSpPr/>
          <p:nvPr/>
        </p:nvSpPr>
        <p:spPr>
          <a:xfrm>
            <a:off x="3060000" y="2340000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rgbClr val="FFFF00"/>
                </a:solidFill>
              </a:rPr>
              <a:t>Angular frequency (</a:t>
            </a:r>
            <a:r>
              <a:rPr lang="el-GR" dirty="0">
                <a:solidFill>
                  <a:srgbClr val="FFFF00"/>
                </a:solidFill>
              </a:rPr>
              <a:t>ω</a:t>
            </a:r>
            <a:r>
              <a:rPr lang="en-ZA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4FF05-E201-5880-6C27-CD6210B98512}"/>
              </a:ext>
            </a:extLst>
          </p:cNvPr>
          <p:cNvSpPr/>
          <p:nvPr/>
        </p:nvSpPr>
        <p:spPr>
          <a:xfrm>
            <a:off x="5220000" y="2340000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rgbClr val="FFFF00"/>
                </a:solidFill>
              </a:rPr>
              <a:t>Interpolate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07D7239-950E-0A5C-36EA-B87B5E3A354E}"/>
              </a:ext>
            </a:extLst>
          </p:cNvPr>
          <p:cNvSpPr/>
          <p:nvPr/>
        </p:nvSpPr>
        <p:spPr>
          <a:xfrm>
            <a:off x="2426893" y="2736000"/>
            <a:ext cx="576000" cy="288000"/>
          </a:xfrm>
          <a:prstGeom prst="rightArrow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E8C42BF-1C45-65E7-9FCD-6FB6707D14E7}"/>
              </a:ext>
            </a:extLst>
          </p:cNvPr>
          <p:cNvSpPr/>
          <p:nvPr/>
        </p:nvSpPr>
        <p:spPr>
          <a:xfrm>
            <a:off x="4572000" y="2736000"/>
            <a:ext cx="576000" cy="268855"/>
          </a:xfrm>
          <a:prstGeom prst="rightArrow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92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1E50E4-E2A5-B552-578A-F0826ED95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7" y="1203649"/>
            <a:ext cx="11100168" cy="5380030"/>
          </a:xfrm>
        </p:spPr>
        <p:txBody>
          <a:bodyPr/>
          <a:lstStyle/>
          <a:p>
            <a:r>
              <a:rPr lang="en-GB" dirty="0"/>
              <a:t>Imaging technique</a:t>
            </a:r>
          </a:p>
          <a:p>
            <a:r>
              <a:rPr lang="en-GB" dirty="0"/>
              <a:t>Axial scans (into the sample): Depth profile</a:t>
            </a:r>
          </a:p>
          <a:p>
            <a:r>
              <a:rPr lang="en-GB" dirty="0"/>
              <a:t>Tile to create 2D or 3D images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OPTICAL COHERENCE TOMOGRAPHY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A3290-77B4-6B26-9FB5-78DCEC26492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</a:t>
            </a:r>
          </a:p>
        </p:txBody>
      </p:sp>
      <p:pic>
        <p:nvPicPr>
          <p:cNvPr id="6" name="Picture 5" descr="A close-up of a colorful image&#10;&#10;Description automatically generated">
            <a:extLst>
              <a:ext uri="{FF2B5EF4-FFF2-40B4-BE49-F238E27FC236}">
                <a16:creationId xmlns:a16="http://schemas.microsoft.com/office/drawing/2014/main" id="{EF227A80-E533-C153-CDF8-F2022F05A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81" y="3160903"/>
            <a:ext cx="6522747" cy="2978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49A54F-35C5-A503-4330-2194C91CBE54}"/>
              </a:ext>
            </a:extLst>
          </p:cNvPr>
          <p:cNvSpPr txBox="1"/>
          <p:nvPr/>
        </p:nvSpPr>
        <p:spPr>
          <a:xfrm>
            <a:off x="695739" y="6070603"/>
            <a:ext cx="8242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Zheng, S. Bai, Y. Liu, P. and Ni, G. Optical coherence tomography for three-dimensional imaging in the biomedical field: a review.  </a:t>
            </a:r>
            <a:r>
              <a:rPr lang="en-ZA" sz="1600" i="1" dirty="0"/>
              <a:t>frontiers in Physics: Sept </a:t>
            </a:r>
            <a:r>
              <a:rPr lang="en-ZA" sz="1600" b="1" i="1" dirty="0"/>
              <a:t>(9), </a:t>
            </a:r>
            <a:r>
              <a:rPr lang="en-ZA" sz="1600" dirty="0"/>
              <a:t>2021.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2A3B68-58AE-05FE-222E-0767A92ED2D2}"/>
              </a:ext>
            </a:extLst>
          </p:cNvPr>
          <p:cNvCxnSpPr/>
          <p:nvPr/>
        </p:nvCxnSpPr>
        <p:spPr>
          <a:xfrm>
            <a:off x="5738327" y="3160903"/>
            <a:ext cx="0" cy="2952000"/>
          </a:xfrm>
          <a:prstGeom prst="line">
            <a:avLst/>
          </a:prstGeom>
          <a:ln w="28575" cap="flat" cmpd="sng" algn="ctr">
            <a:solidFill>
              <a:schemeClr val="bg2">
                <a:lumMod val="9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BE6EC75-9080-8EA2-753D-C7ADE93067B0}"/>
              </a:ext>
            </a:extLst>
          </p:cNvPr>
          <p:cNvSpPr txBox="1"/>
          <p:nvPr/>
        </p:nvSpPr>
        <p:spPr>
          <a:xfrm>
            <a:off x="2826842" y="2647984"/>
            <a:ext cx="2648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>
                <a:solidFill>
                  <a:srgbClr val="000000"/>
                </a:solidFill>
              </a:rPr>
              <a:t>Human Retina</a:t>
            </a:r>
          </a:p>
        </p:txBody>
      </p:sp>
    </p:spTree>
    <p:extLst>
      <p:ext uri="{BB962C8B-B14F-4D97-AF65-F5344CB8AC3E}">
        <p14:creationId xmlns:p14="http://schemas.microsoft.com/office/powerpoint/2010/main" val="176482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1E50E4-E2A5-B552-578A-F0826ED95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Bridges gap between ultrasound and confocal microscopy</a:t>
            </a:r>
          </a:p>
          <a:p>
            <a:r>
              <a:rPr lang="en-GB" dirty="0"/>
              <a:t>Ultrasound: Large area, low-res</a:t>
            </a:r>
          </a:p>
          <a:p>
            <a:r>
              <a:rPr lang="en-GB" dirty="0"/>
              <a:t>Confocal: High-res, small area</a:t>
            </a:r>
          </a:p>
          <a:p>
            <a:r>
              <a:rPr lang="en-GB" dirty="0"/>
              <a:t>OCT</a:t>
            </a:r>
          </a:p>
          <a:p>
            <a:r>
              <a:rPr lang="en-GB" dirty="0"/>
              <a:t>mm penetration depths</a:t>
            </a:r>
          </a:p>
          <a:p>
            <a:r>
              <a:rPr lang="en-GB" dirty="0"/>
              <a:t>1-10 </a:t>
            </a:r>
            <a:r>
              <a:rPr lang="en-GB" dirty="0" err="1"/>
              <a:t>μm</a:t>
            </a:r>
            <a:r>
              <a:rPr lang="en-GB" dirty="0"/>
              <a:t> resolution</a:t>
            </a:r>
          </a:p>
          <a:p>
            <a:r>
              <a:rPr lang="en-GB" dirty="0"/>
              <a:t>Non-invasive </a:t>
            </a:r>
          </a:p>
          <a:p>
            <a:r>
              <a:rPr lang="en-GB" dirty="0"/>
              <a:t>Non-destructive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A3290-77B4-6B26-9FB5-78DCEC26492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3</a:t>
            </a:r>
          </a:p>
        </p:txBody>
      </p:sp>
      <p:pic>
        <p:nvPicPr>
          <p:cNvPr id="6" name="Picture 5" descr="A diagram of ultrasound and ultrasound&#10;&#10;Description automatically generated">
            <a:extLst>
              <a:ext uri="{FF2B5EF4-FFF2-40B4-BE49-F238E27FC236}">
                <a16:creationId xmlns:a16="http://schemas.microsoft.com/office/drawing/2014/main" id="{A3EB1157-19BD-0F97-F277-49D202CBA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41" y="2101427"/>
            <a:ext cx="4379504" cy="43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65D2EE-4F72-E8EF-DA9D-967EDCD4C787}"/>
              </a:ext>
            </a:extLst>
          </p:cNvPr>
          <p:cNvSpPr txBox="1"/>
          <p:nvPr/>
        </p:nvSpPr>
        <p:spPr>
          <a:xfrm>
            <a:off x="525107" y="5998904"/>
            <a:ext cx="6120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600" dirty="0"/>
              <a:t>Fujimoto, J. G. and Drexler, W. Optical coherence tomography: Technology and applications. 2008. Springer.</a:t>
            </a:r>
          </a:p>
        </p:txBody>
      </p:sp>
    </p:spTree>
    <p:extLst>
      <p:ext uri="{BB962C8B-B14F-4D97-AF65-F5344CB8AC3E}">
        <p14:creationId xmlns:p14="http://schemas.microsoft.com/office/powerpoint/2010/main" val="3698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1E50E4-E2A5-B552-578A-F0826ED95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7" y="1435261"/>
            <a:ext cx="4758093" cy="5148418"/>
          </a:xfrm>
        </p:spPr>
        <p:txBody>
          <a:bodyPr>
            <a:normAutofit/>
          </a:bodyPr>
          <a:lstStyle/>
          <a:p>
            <a:r>
              <a:rPr lang="en-GB" dirty="0"/>
              <a:t>Ophthalmology (retinal imaging)</a:t>
            </a:r>
          </a:p>
          <a:p>
            <a:r>
              <a:rPr lang="en-GB" dirty="0"/>
              <a:t>Cardiology (fibre based)</a:t>
            </a:r>
          </a:p>
          <a:p>
            <a:r>
              <a:rPr lang="en-GB" dirty="0"/>
              <a:t>Dermatology</a:t>
            </a:r>
          </a:p>
          <a:p>
            <a:r>
              <a:rPr lang="en-GB" dirty="0"/>
              <a:t>Brain imaging </a:t>
            </a:r>
          </a:p>
          <a:p>
            <a:r>
              <a:rPr lang="en-GB" dirty="0"/>
              <a:t>Industrial applications</a:t>
            </a:r>
          </a:p>
          <a:p>
            <a:r>
              <a:rPr lang="en-GB" dirty="0"/>
              <a:t>Non-destructive testing</a:t>
            </a:r>
          </a:p>
          <a:p>
            <a:r>
              <a:rPr lang="en-GB" dirty="0"/>
              <a:t>Silicon wafer imaging</a:t>
            </a:r>
          </a:p>
          <a:p>
            <a:r>
              <a:rPr lang="en-GB" dirty="0"/>
              <a:t>Additive manufacturing: real-time  inspection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OF OCT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A3290-77B4-6B26-9FB5-78DCEC26492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143E9-8A56-D140-D23F-D59BBE00E676}"/>
              </a:ext>
            </a:extLst>
          </p:cNvPr>
          <p:cNvSpPr txBox="1"/>
          <p:nvPr/>
        </p:nvSpPr>
        <p:spPr>
          <a:xfrm>
            <a:off x="8401791" y="3756304"/>
            <a:ext cx="2904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dirty="0">
                <a:solidFill>
                  <a:srgbClr val="000000"/>
                </a:solidFill>
              </a:rPr>
              <a:t>Additive manufacturing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CD722B-D5EB-F52F-F433-CA0422E20A8D}"/>
              </a:ext>
            </a:extLst>
          </p:cNvPr>
          <p:cNvGrpSpPr/>
          <p:nvPr/>
        </p:nvGrpSpPr>
        <p:grpSpPr>
          <a:xfrm>
            <a:off x="5283200" y="953839"/>
            <a:ext cx="6186497" cy="5218973"/>
            <a:chOff x="7175541" y="1459354"/>
            <a:chExt cx="4823073" cy="4068779"/>
          </a:xfrm>
        </p:grpSpPr>
        <p:pic>
          <p:nvPicPr>
            <p:cNvPr id="3" name="Picture 2" descr="A close-up of a sphere&#10;&#10;Description automatically generated">
              <a:extLst>
                <a:ext uri="{FF2B5EF4-FFF2-40B4-BE49-F238E27FC236}">
                  <a16:creationId xmlns:a16="http://schemas.microsoft.com/office/drawing/2014/main" id="{9D84B48D-588B-09FA-5105-EE40B5284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648"/>
            <a:stretch/>
          </p:blipFill>
          <p:spPr>
            <a:xfrm>
              <a:off x="9399535" y="3908133"/>
              <a:ext cx="2062894" cy="1620000"/>
            </a:xfrm>
            <a:prstGeom prst="rect">
              <a:avLst/>
            </a:prstGeom>
          </p:spPr>
        </p:pic>
        <p:pic>
          <p:nvPicPr>
            <p:cNvPr id="6" name="Picture 5" descr="A green and blue computer chip&#10;&#10;Description automatically generated with medium confidence">
              <a:extLst>
                <a:ext uri="{FF2B5EF4-FFF2-40B4-BE49-F238E27FC236}">
                  <a16:creationId xmlns:a16="http://schemas.microsoft.com/office/drawing/2014/main" id="{9E6BF6F0-2E07-4238-82C4-5C3F988E7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1" r="6794"/>
            <a:stretch/>
          </p:blipFill>
          <p:spPr>
            <a:xfrm>
              <a:off x="7175541" y="3908133"/>
              <a:ext cx="1904854" cy="16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29B252-DE53-968A-2BED-50E4C0DC3640}"/>
                </a:ext>
              </a:extLst>
            </p:cNvPr>
            <p:cNvSpPr txBox="1"/>
            <p:nvPr/>
          </p:nvSpPr>
          <p:spPr>
            <a:xfrm>
              <a:off x="7809210" y="3667855"/>
              <a:ext cx="883485" cy="26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600" b="1" dirty="0">
                  <a:solidFill>
                    <a:srgbClr val="000000"/>
                  </a:solidFill>
                </a:rPr>
                <a:t>MEMS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183C65-93B5-9407-5DEA-AE610550A4F2}"/>
                </a:ext>
              </a:extLst>
            </p:cNvPr>
            <p:cNvSpPr txBox="1"/>
            <p:nvPr/>
          </p:nvSpPr>
          <p:spPr>
            <a:xfrm>
              <a:off x="7494629" y="1473593"/>
              <a:ext cx="1792911" cy="26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600" b="1" dirty="0">
                  <a:solidFill>
                    <a:srgbClr val="000000"/>
                  </a:solidFill>
                </a:rPr>
                <a:t>Coronary plaque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B1E69F-E409-F5D5-1140-177D28560CA1}"/>
                </a:ext>
              </a:extLst>
            </p:cNvPr>
            <p:cNvSpPr txBox="1"/>
            <p:nvPr/>
          </p:nvSpPr>
          <p:spPr>
            <a:xfrm>
              <a:off x="9898118" y="1459354"/>
              <a:ext cx="2100496" cy="26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600" b="1" dirty="0">
                  <a:solidFill>
                    <a:srgbClr val="000000"/>
                  </a:solidFill>
                </a:rPr>
                <a:t>Mouse brain</a:t>
              </a:r>
            </a:p>
          </p:txBody>
        </p:sp>
        <p:pic>
          <p:nvPicPr>
            <p:cNvPr id="12" name="Picture 11" descr="An ultrasound image of an eye&#10;&#10;Description automatically generated">
              <a:extLst>
                <a:ext uri="{FF2B5EF4-FFF2-40B4-BE49-F238E27FC236}">
                  <a16:creationId xmlns:a16="http://schemas.microsoft.com/office/drawing/2014/main" id="{3BD0E104-3EC8-3A6D-F512-DF16438E4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5541" y="1729517"/>
              <a:ext cx="1904854" cy="1800000"/>
            </a:xfrm>
            <a:prstGeom prst="rect">
              <a:avLst/>
            </a:prstGeom>
          </p:spPr>
        </p:pic>
        <p:pic>
          <p:nvPicPr>
            <p:cNvPr id="14" name="Picture 13" descr="A close up of a body&#10;&#10;Description automatically generated">
              <a:extLst>
                <a:ext uri="{FF2B5EF4-FFF2-40B4-BE49-F238E27FC236}">
                  <a16:creationId xmlns:a16="http://schemas.microsoft.com/office/drawing/2014/main" id="{3F5B7F55-AB14-823A-6AC1-B4FD5FD4D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593"/>
            <a:stretch/>
          </p:blipFill>
          <p:spPr>
            <a:xfrm>
              <a:off x="9399535" y="1721607"/>
              <a:ext cx="2004018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415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Axial resolution: Depends on bandwidth, pulses with broader frequency spectrum lead to better resolution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28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8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ZA" sz="2800" i="1" dirty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ZA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ZA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ZA" sz="28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en-ZA" sz="2800" b="0" i="0" smtClean="0">
                            <a:latin typeface="Cambria Math" panose="02040503050406030204" pitchFamily="18" charset="0"/>
                          </a:rPr>
                          <m:t>(2)</m:t>
                        </m:r>
                      </m:num>
                      <m:den>
                        <m:r>
                          <a:rPr lang="en-ZA" sz="28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en-ZA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ZA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ZA" sz="2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ZA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ZA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m:rPr>
                            <m:sty m:val="p"/>
                          </m:rPr>
                          <a:rPr lang="en-ZA" sz="28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ZA" sz="2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ZA" sz="28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ZA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8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GB" dirty="0"/>
                  <a:t> = bandwidth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28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800" i="1" dirty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ZA" sz="2800" i="1" dirty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Z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Z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ZA" sz="28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ZA" sz="2800" i="1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GB" sz="28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61E50E4-E2A5-B552-578A-F0826ED95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14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05B24AD9-E080-B09F-58B7-57CAB76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AXIAL RESOLUTION LIMITATIONS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A3290-77B4-6B26-9FB5-78DCEC26492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695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783EB-FF88-F998-F26D-D84C80CD8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A4C9258-1B46-4169-BF35-2F46E18FCA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5107" y="1435261"/>
                <a:ext cx="8425853" cy="5148418"/>
              </a:xfrm>
            </p:spPr>
            <p:txBody>
              <a:bodyPr/>
              <a:lstStyle/>
              <a:p>
                <a:r>
                  <a:rPr lang="en-GB" dirty="0"/>
                  <a:t>Large spectral bandwidth systems</a:t>
                </a:r>
              </a:p>
              <a:p>
                <a:r>
                  <a:rPr lang="en-GB" dirty="0"/>
                  <a:t>Highest-resolution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Z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a:rPr lang="en-Z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en-ZA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Earlier disease detection</a:t>
                </a:r>
              </a:p>
              <a:p>
                <a:r>
                  <a:rPr lang="en-GB" dirty="0"/>
                  <a:t>Cornea, degeneration of endothelial cells</a:t>
                </a:r>
              </a:p>
              <a:p>
                <a:endParaRPr lang="en-GB" dirty="0"/>
              </a:p>
              <a:p>
                <a:r>
                  <a:rPr lang="en-GB" dirty="0"/>
                  <a:t>Still limited by bandwidth of source</a:t>
                </a:r>
              </a:p>
              <a:p>
                <a:r>
                  <a:rPr lang="en-GB" dirty="0"/>
                  <a:t>Can we surpass this?</a:t>
                </a:r>
              </a:p>
              <a:p>
                <a:r>
                  <a:rPr lang="en-GB" dirty="0"/>
                  <a:t>Microscopy, super-resolution techniques</a:t>
                </a:r>
              </a:p>
              <a:p>
                <a:r>
                  <a:rPr lang="en-GB" dirty="0"/>
                  <a:t>Radar, structured pulses</a:t>
                </a:r>
              </a:p>
              <a:p>
                <a:r>
                  <a:rPr lang="en-GB" dirty="0"/>
                  <a:t>Translate to Optics?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A4C9258-1B46-4169-BF35-2F46E18FCA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07" y="1435261"/>
                <a:ext cx="8425853" cy="5148418"/>
              </a:xfrm>
              <a:blipFill>
                <a:blip r:embed="rId3"/>
                <a:stretch>
                  <a:fillRect l="-941" t="-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66B5EC77-F17B-D269-CD84-6797BCB9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STATE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8F9A6-FB13-1E99-FD4C-A6CB653F4F5A}"/>
              </a:ext>
            </a:extLst>
          </p:cNvPr>
          <p:cNvSpPr txBox="1"/>
          <p:nvPr/>
        </p:nvSpPr>
        <p:spPr>
          <a:xfrm>
            <a:off x="0" y="6532268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6</a:t>
            </a:r>
          </a:p>
        </p:txBody>
      </p:sp>
      <p:pic>
        <p:nvPicPr>
          <p:cNvPr id="11" name="Picture 10" descr="A close-up of a human eye&#10;&#10;AI-generated content may be incorrect.">
            <a:extLst>
              <a:ext uri="{FF2B5EF4-FFF2-40B4-BE49-F238E27FC236}">
                <a16:creationId xmlns:a16="http://schemas.microsoft.com/office/drawing/2014/main" id="{BD0AAB0D-69CC-2AEA-EFA7-3D28416F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268" b="40373"/>
          <a:stretch>
            <a:fillRect/>
          </a:stretch>
        </p:blipFill>
        <p:spPr>
          <a:xfrm>
            <a:off x="6075191" y="922163"/>
            <a:ext cx="4993505" cy="2558122"/>
          </a:xfrm>
          <a:prstGeom prst="rect">
            <a:avLst/>
          </a:prstGeom>
        </p:spPr>
      </p:pic>
      <p:pic>
        <p:nvPicPr>
          <p:cNvPr id="12" name="Picture 11" descr="A close-up of a human eye&#10;&#10;AI-generated content may be incorrect.">
            <a:extLst>
              <a:ext uri="{FF2B5EF4-FFF2-40B4-BE49-F238E27FC236}">
                <a16:creationId xmlns:a16="http://schemas.microsoft.com/office/drawing/2014/main" id="{BA4D9208-6A4B-C9A9-1A66-F8160E6F9B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340" t="61149"/>
          <a:stretch>
            <a:fillRect/>
          </a:stretch>
        </p:blipFill>
        <p:spPr>
          <a:xfrm>
            <a:off x="6175620" y="4297680"/>
            <a:ext cx="4893076" cy="200068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57B497-93D0-7EB1-961E-44FC24A110D2}"/>
              </a:ext>
            </a:extLst>
          </p:cNvPr>
          <p:cNvCxnSpPr>
            <a:cxnSpLocks/>
          </p:cNvCxnSpPr>
          <p:nvPr/>
        </p:nvCxnSpPr>
        <p:spPr>
          <a:xfrm flipH="1">
            <a:off x="6175620" y="3429000"/>
            <a:ext cx="1109100" cy="868680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9191C7-766C-4166-976F-FB768CCC099E}"/>
              </a:ext>
            </a:extLst>
          </p:cNvPr>
          <p:cNvCxnSpPr>
            <a:cxnSpLocks/>
          </p:cNvCxnSpPr>
          <p:nvPr/>
        </p:nvCxnSpPr>
        <p:spPr>
          <a:xfrm>
            <a:off x="10030617" y="3429000"/>
            <a:ext cx="952343" cy="868680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298C97-6DDF-EE06-FC17-48367820EFD8}"/>
              </a:ext>
            </a:extLst>
          </p:cNvPr>
          <p:cNvCxnSpPr>
            <a:cxnSpLocks/>
          </p:cNvCxnSpPr>
          <p:nvPr/>
        </p:nvCxnSpPr>
        <p:spPr>
          <a:xfrm flipV="1">
            <a:off x="8632763" y="5516335"/>
            <a:ext cx="0" cy="77573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7173BE-D29A-3B97-C171-DC954C19750E}"/>
              </a:ext>
            </a:extLst>
          </p:cNvPr>
          <p:cNvCxnSpPr>
            <a:cxnSpLocks/>
          </p:cNvCxnSpPr>
          <p:nvPr/>
        </p:nvCxnSpPr>
        <p:spPr>
          <a:xfrm rot="-1800000" flipV="1">
            <a:off x="7982344" y="5574596"/>
            <a:ext cx="0" cy="77573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D9F87D-8CF6-44CC-9B0C-78DB49A88688}"/>
              </a:ext>
            </a:extLst>
          </p:cNvPr>
          <p:cNvCxnSpPr>
            <a:cxnSpLocks/>
          </p:cNvCxnSpPr>
          <p:nvPr/>
        </p:nvCxnSpPr>
        <p:spPr>
          <a:xfrm rot="1800000" flipV="1">
            <a:off x="9296855" y="5568300"/>
            <a:ext cx="0" cy="77573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F82BD2C-F182-9C51-BE6F-DFE6BDC481DD}"/>
              </a:ext>
            </a:extLst>
          </p:cNvPr>
          <p:cNvSpPr txBox="1"/>
          <p:nvPr/>
        </p:nvSpPr>
        <p:spPr>
          <a:xfrm>
            <a:off x="6130522" y="6290115"/>
            <a:ext cx="562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/>
              <a:t>R. M. Werkmeister et. al. “</a:t>
            </a:r>
            <a:r>
              <a:rPr lang="en-US" sz="1400" dirty="0"/>
              <a:t>Ultrahigh-resolution OCT imaging of the</a:t>
            </a:r>
          </a:p>
          <a:p>
            <a:r>
              <a:rPr lang="en-ZA" sz="1400" dirty="0"/>
              <a:t>human cornea” , Biomed. Opt. Express, Feb 2017</a:t>
            </a:r>
          </a:p>
        </p:txBody>
      </p:sp>
    </p:spTree>
    <p:extLst>
      <p:ext uri="{BB962C8B-B14F-4D97-AF65-F5344CB8AC3E}">
        <p14:creationId xmlns:p14="http://schemas.microsoft.com/office/powerpoint/2010/main" val="35420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CIENCE#2022">
      <a:dk1>
        <a:srgbClr val="4D5356"/>
      </a:dk1>
      <a:lt1>
        <a:srgbClr val="FFFFFF"/>
      </a:lt1>
      <a:dk2>
        <a:srgbClr val="4D5356"/>
      </a:dk2>
      <a:lt2>
        <a:srgbClr val="FFFFFF"/>
      </a:lt2>
      <a:accent1>
        <a:srgbClr val="61223B"/>
      </a:accent1>
      <a:accent2>
        <a:srgbClr val="B79962"/>
      </a:accent2>
      <a:accent3>
        <a:srgbClr val="D22730"/>
      </a:accent3>
      <a:accent4>
        <a:srgbClr val="8C979A"/>
      </a:accent4>
      <a:accent5>
        <a:srgbClr val="61223B"/>
      </a:accent5>
      <a:accent6>
        <a:srgbClr val="8B2346"/>
      </a:accent6>
      <a:hlink>
        <a:srgbClr val="B79962"/>
      </a:hlink>
      <a:folHlink>
        <a:srgbClr val="8C979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359178</TotalTime>
  <Words>1476</Words>
  <Application>Microsoft Office PowerPoint</Application>
  <PresentationFormat>Widescreen</PresentationFormat>
  <Paragraphs>365</Paragraphs>
  <Slides>49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Cambria Math</vt:lpstr>
      <vt:lpstr>Calibri</vt:lpstr>
      <vt:lpstr>Calibri Light</vt:lpstr>
      <vt:lpstr>Aptos</vt:lpstr>
      <vt:lpstr>Raleway</vt:lpstr>
      <vt:lpstr>Times</vt:lpstr>
      <vt:lpstr>Times New Roman</vt:lpstr>
      <vt:lpstr>Arial</vt:lpstr>
      <vt:lpstr>Trebuchet MS</vt:lpstr>
      <vt:lpstr>Office Theme</vt:lpstr>
      <vt:lpstr>PowerPoint Presentation</vt:lpstr>
      <vt:lpstr>CONTENTS</vt:lpstr>
      <vt:lpstr>MOTIVATION</vt:lpstr>
      <vt:lpstr>WHY WE DO THIS</vt:lpstr>
      <vt:lpstr>OPTICAL COHERENCE TOMOGRAPHY</vt:lpstr>
      <vt:lpstr>CONTEXT</vt:lpstr>
      <vt:lpstr>APPLICATIONS OF OCT</vt:lpstr>
      <vt:lpstr>AXIAL RESOLUTION LIMITATIONS</vt:lpstr>
      <vt:lpstr>CURRENT STATE</vt:lpstr>
      <vt:lpstr>SUPER-RESOLUTION RADAR</vt:lpstr>
      <vt:lpstr>SUPER RESOLUTION RADAR</vt:lpstr>
      <vt:lpstr>STRUCTURED PULSE SIMULATIONS</vt:lpstr>
      <vt:lpstr>SEPARATION PARAMETER</vt:lpstr>
      <vt:lpstr>SIMULATED RESULTS</vt:lpstr>
      <vt:lpstr>FROM RADAR TO VISIBLE LIGHT</vt:lpstr>
      <vt:lpstr>PULSE RETRIEVAL</vt:lpstr>
      <vt:lpstr>PULSE RETRIEVAL</vt:lpstr>
      <vt:lpstr>REMINDER OF PROCESS</vt:lpstr>
      <vt:lpstr>CUSTOM PULSE SHAPING</vt:lpstr>
      <vt:lpstr>EXPERIMENTAL SETUP</vt:lpstr>
      <vt:lpstr>CUSTOM PULSE SHAPING</vt:lpstr>
      <vt:lpstr>TARGET PULSE</vt:lpstr>
      <vt:lpstr>TRANSFER FUNCTION</vt:lpstr>
      <vt:lpstr>RETRIEVED PULSE</vt:lpstr>
      <vt:lpstr>RESULTS</vt:lpstr>
      <vt:lpstr>REMINDER</vt:lpstr>
      <vt:lpstr>SHIFTED COPIES USING SLM</vt:lpstr>
      <vt:lpstr>SHIFTED PULSE RETRIEVALS</vt:lpstr>
      <vt:lpstr>SHIFTED PULSES USING SLM</vt:lpstr>
      <vt:lpstr>SAMPLES</vt:lpstr>
      <vt:lpstr>SUMMARY</vt:lpstr>
      <vt:lpstr>Thank you Enkosi Dankie</vt:lpstr>
      <vt:lpstr>BLANK SLIDE</vt:lpstr>
      <vt:lpstr>EXTRA SLIDES</vt:lpstr>
      <vt:lpstr>SAMPLES</vt:lpstr>
      <vt:lpstr>EXPERIMENTAL SETUP</vt:lpstr>
      <vt:lpstr>RETRIEVED PULSE</vt:lpstr>
      <vt:lpstr>SHIFTED COPIES USING SLM</vt:lpstr>
      <vt:lpstr>RESULTS: PULSE TEMPORAL PROFILE</vt:lpstr>
      <vt:lpstr>SHIFTED PULSE RETRIEVALS</vt:lpstr>
      <vt:lpstr>RESOLUTION</vt:lpstr>
      <vt:lpstr>RESULTS</vt:lpstr>
      <vt:lpstr>RESOLUTION IMPROVEMENT METRICS</vt:lpstr>
      <vt:lpstr>SHG INCREASE</vt:lpstr>
      <vt:lpstr>OVERVIEW</vt:lpstr>
      <vt:lpstr>PROCEDURE (Reconstruction)</vt:lpstr>
      <vt:lpstr>TRANSFER FUNCTION</vt:lpstr>
      <vt:lpstr>CUSTOM PULSE SHAPING (DETAILS)</vt:lpstr>
      <vt:lpstr>PULSE IN TIME DOMAIN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Muller, L, Mev [lm2@sun.ac.za]</dc:creator>
  <cp:lastModifiedBy>Fouche, EE, Mnr [21598835@sun.ac.za]</cp:lastModifiedBy>
  <cp:revision>1517</cp:revision>
  <dcterms:created xsi:type="dcterms:W3CDTF">2021-09-15T08:20:16Z</dcterms:created>
  <dcterms:modified xsi:type="dcterms:W3CDTF">2026-07-06T08:59:12Z</dcterms:modified>
</cp:coreProperties>
</file>