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4" r:id="rId2"/>
    <p:sldId id="382" r:id="rId3"/>
    <p:sldId id="385" r:id="rId4"/>
    <p:sldId id="387" r:id="rId5"/>
    <p:sldId id="354" r:id="rId6"/>
    <p:sldId id="388" r:id="rId7"/>
    <p:sldId id="400" r:id="rId8"/>
    <p:sldId id="401" r:id="rId9"/>
    <p:sldId id="389" r:id="rId10"/>
    <p:sldId id="390" r:id="rId11"/>
    <p:sldId id="392" r:id="rId12"/>
    <p:sldId id="403" r:id="rId13"/>
    <p:sldId id="404" r:id="rId14"/>
    <p:sldId id="405" r:id="rId15"/>
    <p:sldId id="406" r:id="rId16"/>
    <p:sldId id="407" r:id="rId17"/>
    <p:sldId id="408" r:id="rId18"/>
    <p:sldId id="410" r:id="rId19"/>
    <p:sldId id="409" r:id="rId20"/>
    <p:sldId id="397" r:id="rId21"/>
    <p:sldId id="398" r:id="rId22"/>
    <p:sldId id="399" r:id="rId23"/>
  </p:sldIdLst>
  <p:sldSz cx="9144000" cy="6858000" type="screen4x3"/>
  <p:notesSz cx="9929813" cy="67897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D08501-A0DD-473C-8775-7A47A32490AB}">
          <p14:sldIdLst>
            <p14:sldId id="384"/>
            <p14:sldId id="382"/>
            <p14:sldId id="385"/>
            <p14:sldId id="387"/>
            <p14:sldId id="354"/>
            <p14:sldId id="388"/>
            <p14:sldId id="400"/>
            <p14:sldId id="401"/>
            <p14:sldId id="389"/>
            <p14:sldId id="390"/>
            <p14:sldId id="392"/>
            <p14:sldId id="403"/>
            <p14:sldId id="404"/>
            <p14:sldId id="405"/>
            <p14:sldId id="406"/>
            <p14:sldId id="407"/>
            <p14:sldId id="408"/>
            <p14:sldId id="410"/>
            <p14:sldId id="409"/>
            <p14:sldId id="397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Kwaku Ofori Asante" initials="JKOA" lastIdx="2" clrIdx="0">
    <p:extLst>
      <p:ext uri="{19B8F6BF-5375-455C-9EA6-DF929625EA0E}">
        <p15:presenceInfo xmlns:p15="http://schemas.microsoft.com/office/powerpoint/2012/main" userId="S-1-5-21-304600026-852054943-1823292201-69729" providerId="AD"/>
      </p:ext>
    </p:extLst>
  </p:cmAuthor>
  <p:cmAuthor id="2" name="Mandla Msimanga" initials="MM" lastIdx="9" clrIdx="1">
    <p:extLst>
      <p:ext uri="{19B8F6BF-5375-455C-9EA6-DF929625EA0E}">
        <p15:presenceInfo xmlns:p15="http://schemas.microsoft.com/office/powerpoint/2012/main" userId="S-1-5-21-304600026-852054943-1823292201-312046" providerId="AD"/>
      </p:ext>
    </p:extLst>
  </p:cmAuthor>
  <p:cmAuthor id="3" name="Lilian Moremi" initials="LM" lastIdx="1" clrIdx="2">
    <p:extLst>
      <p:ext uri="{19B8F6BF-5375-455C-9EA6-DF929625EA0E}">
        <p15:presenceInfo xmlns:p15="http://schemas.microsoft.com/office/powerpoint/2012/main" userId="0e9ef3baabdc7b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D"/>
    <a:srgbClr val="C3092B"/>
    <a:srgbClr val="3258F8"/>
    <a:srgbClr val="EEA420"/>
    <a:srgbClr val="FFB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7CFEF-1966-4E66-B4E5-C2AF82617544}" v="366" dt="2025-07-09T06:43:53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2" autoAdjust="0"/>
    <p:restoredTop sz="94624" autoAdjust="0"/>
  </p:normalViewPr>
  <p:slideViewPr>
    <p:cSldViewPr snapToGrid="0" snapToObjects="1"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Moremi" userId="0e9ef3baabdc7b3d" providerId="LiveId" clId="{7CF7CFEF-1966-4E66-B4E5-C2AF82617544}"/>
    <pc:docChg chg="undo redo custSel addSld delSld modSld sldOrd modSection">
      <pc:chgData name="Lilian Moremi" userId="0e9ef3baabdc7b3d" providerId="LiveId" clId="{7CF7CFEF-1966-4E66-B4E5-C2AF82617544}" dt="2025-07-09T06:52:31.841" v="2245" actId="20577"/>
      <pc:docMkLst>
        <pc:docMk/>
      </pc:docMkLst>
      <pc:sldChg chg="modSp mod">
        <pc:chgData name="Lilian Moremi" userId="0e9ef3baabdc7b3d" providerId="LiveId" clId="{7CF7CFEF-1966-4E66-B4E5-C2AF82617544}" dt="2025-07-08T13:29:34.901" v="1053" actId="20577"/>
        <pc:sldMkLst>
          <pc:docMk/>
          <pc:sldMk cId="3130634835" sldId="354"/>
        </pc:sldMkLst>
        <pc:spChg chg="mod">
          <ac:chgData name="Lilian Moremi" userId="0e9ef3baabdc7b3d" providerId="LiveId" clId="{7CF7CFEF-1966-4E66-B4E5-C2AF82617544}" dt="2025-07-08T13:29:34.901" v="1053" actId="20577"/>
          <ac:spMkLst>
            <pc:docMk/>
            <pc:sldMk cId="3130634835" sldId="354"/>
            <ac:spMk id="5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9T06:38:44.862" v="1926" actId="207"/>
        <pc:sldMkLst>
          <pc:docMk/>
          <pc:sldMk cId="2244907105" sldId="384"/>
        </pc:sldMkLst>
        <pc:spChg chg="mod">
          <ac:chgData name="Lilian Moremi" userId="0e9ef3baabdc7b3d" providerId="LiveId" clId="{7CF7CFEF-1966-4E66-B4E5-C2AF82617544}" dt="2025-07-09T06:38:29.589" v="1925" actId="2710"/>
          <ac:spMkLst>
            <pc:docMk/>
            <pc:sldMk cId="2244907105" sldId="384"/>
            <ac:spMk id="2" creationId="{00000000-0000-0000-0000-000000000000}"/>
          </ac:spMkLst>
        </pc:spChg>
        <pc:spChg chg="mod">
          <ac:chgData name="Lilian Moremi" userId="0e9ef3baabdc7b3d" providerId="LiveId" clId="{7CF7CFEF-1966-4E66-B4E5-C2AF82617544}" dt="2025-07-09T06:38:44.862" v="1926" actId="207"/>
          <ac:spMkLst>
            <pc:docMk/>
            <pc:sldMk cId="2244907105" sldId="384"/>
            <ac:spMk id="4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8T13:29:17.210" v="1046" actId="20577"/>
        <pc:sldMkLst>
          <pc:docMk/>
          <pc:sldMk cId="1405481521" sldId="385"/>
        </pc:sldMkLst>
        <pc:spChg chg="mod">
          <ac:chgData name="Lilian Moremi" userId="0e9ef3baabdc7b3d" providerId="LiveId" clId="{7CF7CFEF-1966-4E66-B4E5-C2AF82617544}" dt="2025-07-08T13:29:17.210" v="1046" actId="20577"/>
          <ac:spMkLst>
            <pc:docMk/>
            <pc:sldMk cId="1405481521" sldId="385"/>
            <ac:spMk id="12" creationId="{00000000-0000-0000-0000-000000000000}"/>
          </ac:spMkLst>
        </pc:spChg>
      </pc:sldChg>
      <pc:sldChg chg="modSp del mod">
        <pc:chgData name="Lilian Moremi" userId="0e9ef3baabdc7b3d" providerId="LiveId" clId="{7CF7CFEF-1966-4E66-B4E5-C2AF82617544}" dt="2025-07-08T20:41:12.507" v="1326" actId="2696"/>
        <pc:sldMkLst>
          <pc:docMk/>
          <pc:sldMk cId="310729547" sldId="386"/>
        </pc:sldMkLst>
        <pc:spChg chg="mod">
          <ac:chgData name="Lilian Moremi" userId="0e9ef3baabdc7b3d" providerId="LiveId" clId="{7CF7CFEF-1966-4E66-B4E5-C2AF82617544}" dt="2025-07-08T13:29:53.721" v="1062" actId="20577"/>
          <ac:spMkLst>
            <pc:docMk/>
            <pc:sldMk cId="310729547" sldId="386"/>
            <ac:spMk id="2" creationId="{00000000-0000-0000-0000-000000000000}"/>
          </ac:spMkLst>
        </pc:spChg>
        <pc:spChg chg="mod">
          <ac:chgData name="Lilian Moremi" userId="0e9ef3baabdc7b3d" providerId="LiveId" clId="{7CF7CFEF-1966-4E66-B4E5-C2AF82617544}" dt="2025-07-08T15:50:54.796" v="1298" actId="20577"/>
          <ac:spMkLst>
            <pc:docMk/>
            <pc:sldMk cId="310729547" sldId="386"/>
            <ac:spMk id="9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8T13:29:26.152" v="1050" actId="20577"/>
        <pc:sldMkLst>
          <pc:docMk/>
          <pc:sldMk cId="2078665062" sldId="387"/>
        </pc:sldMkLst>
        <pc:spChg chg="mod">
          <ac:chgData name="Lilian Moremi" userId="0e9ef3baabdc7b3d" providerId="LiveId" clId="{7CF7CFEF-1966-4E66-B4E5-C2AF82617544}" dt="2025-07-08T09:49:49.070" v="452" actId="404"/>
          <ac:spMkLst>
            <pc:docMk/>
            <pc:sldMk cId="2078665062" sldId="387"/>
            <ac:spMk id="3" creationId="{00000000-0000-0000-0000-000000000000}"/>
          </ac:spMkLst>
        </pc:spChg>
        <pc:spChg chg="mod">
          <ac:chgData name="Lilian Moremi" userId="0e9ef3baabdc7b3d" providerId="LiveId" clId="{7CF7CFEF-1966-4E66-B4E5-C2AF82617544}" dt="2025-07-08T13:29:26.152" v="1050" actId="20577"/>
          <ac:spMkLst>
            <pc:docMk/>
            <pc:sldMk cId="2078665062" sldId="387"/>
            <ac:spMk id="8" creationId="{9446C1C2-EE7E-4E21-94B8-9CD6AF27686A}"/>
          </ac:spMkLst>
        </pc:spChg>
        <pc:picChg chg="mod">
          <ac:chgData name="Lilian Moremi" userId="0e9ef3baabdc7b3d" providerId="LiveId" clId="{7CF7CFEF-1966-4E66-B4E5-C2AF82617544}" dt="2025-07-08T09:49:40.147" v="450" actId="1076"/>
          <ac:picMkLst>
            <pc:docMk/>
            <pc:sldMk cId="2078665062" sldId="387"/>
            <ac:picMk id="9" creationId="{00000000-0000-0000-0000-000000000000}"/>
          </ac:picMkLst>
        </pc:picChg>
      </pc:sldChg>
      <pc:sldChg chg="modSp mod">
        <pc:chgData name="Lilian Moremi" userId="0e9ef3baabdc7b3d" providerId="LiveId" clId="{7CF7CFEF-1966-4E66-B4E5-C2AF82617544}" dt="2025-07-09T00:15:58.833" v="1844" actId="20577"/>
        <pc:sldMkLst>
          <pc:docMk/>
          <pc:sldMk cId="249400087" sldId="388"/>
        </pc:sldMkLst>
        <pc:spChg chg="mod">
          <ac:chgData name="Lilian Moremi" userId="0e9ef3baabdc7b3d" providerId="LiveId" clId="{7CF7CFEF-1966-4E66-B4E5-C2AF82617544}" dt="2025-07-08T13:29:40.830" v="1056" actId="20577"/>
          <ac:spMkLst>
            <pc:docMk/>
            <pc:sldMk cId="249400087" sldId="388"/>
            <ac:spMk id="2" creationId="{00000000-0000-0000-0000-000000000000}"/>
          </ac:spMkLst>
        </pc:spChg>
        <pc:spChg chg="mod">
          <ac:chgData name="Lilian Moremi" userId="0e9ef3baabdc7b3d" providerId="LiveId" clId="{7CF7CFEF-1966-4E66-B4E5-C2AF82617544}" dt="2025-07-09T00:15:58.833" v="1844" actId="20577"/>
          <ac:spMkLst>
            <pc:docMk/>
            <pc:sldMk cId="249400087" sldId="388"/>
            <ac:spMk id="3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9T06:40:47.829" v="1930" actId="14100"/>
        <pc:sldMkLst>
          <pc:docMk/>
          <pc:sldMk cId="794123120" sldId="389"/>
        </pc:sldMkLst>
        <pc:spChg chg="mod">
          <ac:chgData name="Lilian Moremi" userId="0e9ef3baabdc7b3d" providerId="LiveId" clId="{7CF7CFEF-1966-4E66-B4E5-C2AF82617544}" dt="2025-07-09T06:40:37.761" v="1927" actId="1076"/>
          <ac:spMkLst>
            <pc:docMk/>
            <pc:sldMk cId="794123120" sldId="389"/>
            <ac:spMk id="3" creationId="{00000000-0000-0000-0000-000000000000}"/>
          </ac:spMkLst>
        </pc:spChg>
        <pc:spChg chg="mod">
          <ac:chgData name="Lilian Moremi" userId="0e9ef3baabdc7b3d" providerId="LiveId" clId="{7CF7CFEF-1966-4E66-B4E5-C2AF82617544}" dt="2025-07-09T06:40:47.829" v="1930" actId="14100"/>
          <ac:spMkLst>
            <pc:docMk/>
            <pc:sldMk cId="794123120" sldId="389"/>
            <ac:spMk id="5" creationId="{82C153C3-CD38-4CC6-B987-55EB731C7BED}"/>
          </ac:spMkLst>
        </pc:spChg>
      </pc:sldChg>
      <pc:sldChg chg="modSp mod">
        <pc:chgData name="Lilian Moremi" userId="0e9ef3baabdc7b3d" providerId="LiveId" clId="{7CF7CFEF-1966-4E66-B4E5-C2AF82617544}" dt="2025-07-09T06:41:16.326" v="1932" actId="6549"/>
        <pc:sldMkLst>
          <pc:docMk/>
          <pc:sldMk cId="1501876930" sldId="390"/>
        </pc:sldMkLst>
        <pc:spChg chg="mod">
          <ac:chgData name="Lilian Moremi" userId="0e9ef3baabdc7b3d" providerId="LiveId" clId="{7CF7CFEF-1966-4E66-B4E5-C2AF82617544}" dt="2025-07-09T06:41:16.326" v="1932" actId="6549"/>
          <ac:spMkLst>
            <pc:docMk/>
            <pc:sldMk cId="1501876930" sldId="390"/>
            <ac:spMk id="3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8T13:31:09.098" v="1070" actId="20577"/>
        <pc:sldMkLst>
          <pc:docMk/>
          <pc:sldMk cId="2210170886" sldId="392"/>
        </pc:sldMkLst>
        <pc:spChg chg="mod">
          <ac:chgData name="Lilian Moremi" userId="0e9ef3baabdc7b3d" providerId="LiveId" clId="{7CF7CFEF-1966-4E66-B4E5-C2AF82617544}" dt="2025-07-08T13:31:09.098" v="1070" actId="20577"/>
          <ac:spMkLst>
            <pc:docMk/>
            <pc:sldMk cId="2210170886" sldId="392"/>
            <ac:spMk id="3" creationId="{00000000-0000-0000-0000-000000000000}"/>
          </ac:spMkLst>
        </pc:spChg>
        <pc:spChg chg="mod">
          <ac:chgData name="Lilian Moremi" userId="0e9ef3baabdc7b3d" providerId="LiveId" clId="{7CF7CFEF-1966-4E66-B4E5-C2AF82617544}" dt="2025-07-08T10:02:17.676" v="649" actId="20577"/>
          <ac:spMkLst>
            <pc:docMk/>
            <pc:sldMk cId="2210170886" sldId="392"/>
            <ac:spMk id="7" creationId="{379633B4-FE8C-1B43-928A-952B6B9EFA1F}"/>
          </ac:spMkLst>
        </pc:spChg>
      </pc:sldChg>
      <pc:sldChg chg="del">
        <pc:chgData name="Lilian Moremi" userId="0e9ef3baabdc7b3d" providerId="LiveId" clId="{7CF7CFEF-1966-4E66-B4E5-C2AF82617544}" dt="2025-07-07T22:25:52.936" v="290" actId="2696"/>
        <pc:sldMkLst>
          <pc:docMk/>
          <pc:sldMk cId="3697562944" sldId="393"/>
        </pc:sldMkLst>
      </pc:sldChg>
      <pc:sldChg chg="del">
        <pc:chgData name="Lilian Moremi" userId="0e9ef3baabdc7b3d" providerId="LiveId" clId="{7CF7CFEF-1966-4E66-B4E5-C2AF82617544}" dt="2025-07-08T10:02:55.341" v="650" actId="47"/>
        <pc:sldMkLst>
          <pc:docMk/>
          <pc:sldMk cId="1798530303" sldId="395"/>
        </pc:sldMkLst>
      </pc:sldChg>
      <pc:sldChg chg="del">
        <pc:chgData name="Lilian Moremi" userId="0e9ef3baabdc7b3d" providerId="LiveId" clId="{7CF7CFEF-1966-4E66-B4E5-C2AF82617544}" dt="2025-07-07T22:25:58.706" v="291" actId="2696"/>
        <pc:sldMkLst>
          <pc:docMk/>
          <pc:sldMk cId="1050124954" sldId="396"/>
        </pc:sldMkLst>
      </pc:sldChg>
      <pc:sldChg chg="modSp mod">
        <pc:chgData name="Lilian Moremi" userId="0e9ef3baabdc7b3d" providerId="LiveId" clId="{7CF7CFEF-1966-4E66-B4E5-C2AF82617544}" dt="2025-07-08T10:15:44.329" v="964" actId="404"/>
        <pc:sldMkLst>
          <pc:docMk/>
          <pc:sldMk cId="2121497977" sldId="397"/>
        </pc:sldMkLst>
        <pc:spChg chg="mod">
          <ac:chgData name="Lilian Moremi" userId="0e9ef3baabdc7b3d" providerId="LiveId" clId="{7CF7CFEF-1966-4E66-B4E5-C2AF82617544}" dt="2025-07-08T10:15:44.329" v="964" actId="404"/>
          <ac:spMkLst>
            <pc:docMk/>
            <pc:sldMk cId="2121497977" sldId="397"/>
            <ac:spMk id="2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8T10:15:29.820" v="953" actId="12"/>
        <pc:sldMkLst>
          <pc:docMk/>
          <pc:sldMk cId="3119218899" sldId="398"/>
        </pc:sldMkLst>
        <pc:spChg chg="mod">
          <ac:chgData name="Lilian Moremi" userId="0e9ef3baabdc7b3d" providerId="LiveId" clId="{7CF7CFEF-1966-4E66-B4E5-C2AF82617544}" dt="2025-07-08T10:15:29.820" v="953" actId="12"/>
          <ac:spMkLst>
            <pc:docMk/>
            <pc:sldMk cId="3119218899" sldId="398"/>
            <ac:spMk id="3" creationId="{00000000-0000-0000-0000-000000000000}"/>
          </ac:spMkLst>
        </pc:spChg>
      </pc:sldChg>
      <pc:sldChg chg="delSp modSp mod">
        <pc:chgData name="Lilian Moremi" userId="0e9ef3baabdc7b3d" providerId="LiveId" clId="{7CF7CFEF-1966-4E66-B4E5-C2AF82617544}" dt="2025-07-08T14:59:42.958" v="1191" actId="21"/>
        <pc:sldMkLst>
          <pc:docMk/>
          <pc:sldMk cId="463367948" sldId="399"/>
        </pc:sldMkLst>
        <pc:spChg chg="del mod">
          <ac:chgData name="Lilian Moremi" userId="0e9ef3baabdc7b3d" providerId="LiveId" clId="{7CF7CFEF-1966-4E66-B4E5-C2AF82617544}" dt="2025-07-08T14:59:42.958" v="1191" actId="21"/>
          <ac:spMkLst>
            <pc:docMk/>
            <pc:sldMk cId="463367948" sldId="399"/>
            <ac:spMk id="3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9T05:09:27.769" v="1850" actId="21"/>
        <pc:sldMkLst>
          <pc:docMk/>
          <pc:sldMk cId="241027736" sldId="400"/>
        </pc:sldMkLst>
        <pc:spChg chg="mod">
          <ac:chgData name="Lilian Moremi" userId="0e9ef3baabdc7b3d" providerId="LiveId" clId="{7CF7CFEF-1966-4E66-B4E5-C2AF82617544}" dt="2025-07-08T13:29:46.696" v="1059" actId="20577"/>
          <ac:spMkLst>
            <pc:docMk/>
            <pc:sldMk cId="241027736" sldId="400"/>
            <ac:spMk id="2" creationId="{00000000-0000-0000-0000-000000000000}"/>
          </ac:spMkLst>
        </pc:spChg>
        <pc:spChg chg="mod">
          <ac:chgData name="Lilian Moremi" userId="0e9ef3baabdc7b3d" providerId="LiveId" clId="{7CF7CFEF-1966-4E66-B4E5-C2AF82617544}" dt="2025-07-09T05:09:27.769" v="1850" actId="21"/>
          <ac:spMkLst>
            <pc:docMk/>
            <pc:sldMk cId="241027736" sldId="400"/>
            <ac:spMk id="3" creationId="{00000000-0000-0000-0000-000000000000}"/>
          </ac:spMkLst>
        </pc:spChg>
      </pc:sldChg>
      <pc:sldChg chg="modSp mod">
        <pc:chgData name="Lilian Moremi" userId="0e9ef3baabdc7b3d" providerId="LiveId" clId="{7CF7CFEF-1966-4E66-B4E5-C2AF82617544}" dt="2025-07-09T00:23:52.323" v="1847" actId="20577"/>
        <pc:sldMkLst>
          <pc:docMk/>
          <pc:sldMk cId="2016204345" sldId="401"/>
        </pc:sldMkLst>
        <pc:spChg chg="mod">
          <ac:chgData name="Lilian Moremi" userId="0e9ef3baabdc7b3d" providerId="LiveId" clId="{7CF7CFEF-1966-4E66-B4E5-C2AF82617544}" dt="2025-07-08T20:41:35.643" v="1347" actId="20577"/>
          <ac:spMkLst>
            <pc:docMk/>
            <pc:sldMk cId="2016204345" sldId="401"/>
            <ac:spMk id="2" creationId="{00000000-0000-0000-0000-000000000000}"/>
          </ac:spMkLst>
        </pc:spChg>
        <pc:spChg chg="mod">
          <ac:chgData name="Lilian Moremi" userId="0e9ef3baabdc7b3d" providerId="LiveId" clId="{7CF7CFEF-1966-4E66-B4E5-C2AF82617544}" dt="2025-07-09T00:23:52.323" v="1847" actId="20577"/>
          <ac:spMkLst>
            <pc:docMk/>
            <pc:sldMk cId="2016204345" sldId="401"/>
            <ac:spMk id="3" creationId="{8028B594-F67D-452F-9781-1146FF5F84B9}"/>
          </ac:spMkLst>
        </pc:spChg>
      </pc:sldChg>
      <pc:sldChg chg="del">
        <pc:chgData name="Lilian Moremi" userId="0e9ef3baabdc7b3d" providerId="LiveId" clId="{7CF7CFEF-1966-4E66-B4E5-C2AF82617544}" dt="2025-07-07T21:57:46.457" v="91" actId="2696"/>
        <pc:sldMkLst>
          <pc:docMk/>
          <pc:sldMk cId="256970169" sldId="402"/>
        </pc:sldMkLst>
      </pc:sldChg>
      <pc:sldChg chg="addSp delSp modSp mod">
        <pc:chgData name="Lilian Moremi" userId="0e9ef3baabdc7b3d" providerId="LiveId" clId="{7CF7CFEF-1966-4E66-B4E5-C2AF82617544}" dt="2025-07-08T13:31:23.681" v="1101" actId="20577"/>
        <pc:sldMkLst>
          <pc:docMk/>
          <pc:sldMk cId="2869288222" sldId="403"/>
        </pc:sldMkLst>
        <pc:spChg chg="add mod">
          <ac:chgData name="Lilian Moremi" userId="0e9ef3baabdc7b3d" providerId="LiveId" clId="{7CF7CFEF-1966-4E66-B4E5-C2AF82617544}" dt="2025-07-08T10:05:44.230" v="716" actId="1076"/>
          <ac:spMkLst>
            <pc:docMk/>
            <pc:sldMk cId="2869288222" sldId="403"/>
            <ac:spMk id="2" creationId="{9B2D9757-A5F6-B916-B7E9-AF4F6E765D93}"/>
          </ac:spMkLst>
        </pc:spChg>
        <pc:spChg chg="mod">
          <ac:chgData name="Lilian Moremi" userId="0e9ef3baabdc7b3d" providerId="LiveId" clId="{7CF7CFEF-1966-4E66-B4E5-C2AF82617544}" dt="2025-07-08T13:31:23.681" v="1101" actId="20577"/>
          <ac:spMkLst>
            <pc:docMk/>
            <pc:sldMk cId="2869288222" sldId="403"/>
            <ac:spMk id="3" creationId="{50DDF6E5-FC32-5032-9781-FE38B6F6C9DC}"/>
          </ac:spMkLst>
        </pc:spChg>
        <pc:spChg chg="mod">
          <ac:chgData name="Lilian Moremi" userId="0e9ef3baabdc7b3d" providerId="LiveId" clId="{7CF7CFEF-1966-4E66-B4E5-C2AF82617544}" dt="2025-07-08T10:04:17.776" v="707" actId="20577"/>
          <ac:spMkLst>
            <pc:docMk/>
            <pc:sldMk cId="2869288222" sldId="403"/>
            <ac:spMk id="15" creationId="{FF47EA97-DED5-3802-5DEC-01317BAC6B9E}"/>
          </ac:spMkLst>
        </pc:spChg>
        <pc:spChg chg="mod">
          <ac:chgData name="Lilian Moremi" userId="0e9ef3baabdc7b3d" providerId="LiveId" clId="{7CF7CFEF-1966-4E66-B4E5-C2AF82617544}" dt="2025-07-07T21:45:04.538" v="1"/>
          <ac:spMkLst>
            <pc:docMk/>
            <pc:sldMk cId="2869288222" sldId="403"/>
            <ac:spMk id="16" creationId="{D7E4EED3-863C-7C9E-F382-9B555B77417D}"/>
          </ac:spMkLst>
        </pc:spChg>
        <pc:spChg chg="mod">
          <ac:chgData name="Lilian Moremi" userId="0e9ef3baabdc7b3d" providerId="LiveId" clId="{7CF7CFEF-1966-4E66-B4E5-C2AF82617544}" dt="2025-07-07T21:45:04.538" v="1"/>
          <ac:spMkLst>
            <pc:docMk/>
            <pc:sldMk cId="2869288222" sldId="403"/>
            <ac:spMk id="18" creationId="{39562A87-7C2E-9292-42B1-82D94500A917}"/>
          </ac:spMkLst>
        </pc:spChg>
        <pc:spChg chg="mod">
          <ac:chgData name="Lilian Moremi" userId="0e9ef3baabdc7b3d" providerId="LiveId" clId="{7CF7CFEF-1966-4E66-B4E5-C2AF82617544}" dt="2025-07-07T21:45:04.538" v="1"/>
          <ac:spMkLst>
            <pc:docMk/>
            <pc:sldMk cId="2869288222" sldId="403"/>
            <ac:spMk id="19" creationId="{83F7186D-374E-46E2-4216-63F9D597CC0D}"/>
          </ac:spMkLst>
        </pc:spChg>
        <pc:spChg chg="mod">
          <ac:chgData name="Lilian Moremi" userId="0e9ef3baabdc7b3d" providerId="LiveId" clId="{7CF7CFEF-1966-4E66-B4E5-C2AF82617544}" dt="2025-07-07T21:45:04.538" v="1"/>
          <ac:spMkLst>
            <pc:docMk/>
            <pc:sldMk cId="2869288222" sldId="403"/>
            <ac:spMk id="20" creationId="{39EAEB32-B7CC-ECAD-ED2E-40CCBE4E4031}"/>
          </ac:spMkLst>
        </pc:spChg>
        <pc:spChg chg="add mod">
          <ac:chgData name="Lilian Moremi" userId="0e9ef3baabdc7b3d" providerId="LiveId" clId="{7CF7CFEF-1966-4E66-B4E5-C2AF82617544}" dt="2025-07-08T13:28:58.213" v="1040" actId="14100"/>
          <ac:spMkLst>
            <pc:docMk/>
            <pc:sldMk cId="2869288222" sldId="403"/>
            <ac:spMk id="21" creationId="{80466096-BB07-20BF-BF38-063BD965A054}"/>
          </ac:spMkLst>
        </pc:spChg>
        <pc:grpChg chg="add mod">
          <ac:chgData name="Lilian Moremi" userId="0e9ef3baabdc7b3d" providerId="LiveId" clId="{7CF7CFEF-1966-4E66-B4E5-C2AF82617544}" dt="2025-07-08T10:07:08.660" v="735" actId="1076"/>
          <ac:grpSpMkLst>
            <pc:docMk/>
            <pc:sldMk cId="2869288222" sldId="403"/>
            <ac:grpSpMk id="13" creationId="{76A3FE8E-E0A0-A672-D618-621EEF8164A5}"/>
          </ac:grpSpMkLst>
        </pc:grpChg>
        <pc:grpChg chg="mod">
          <ac:chgData name="Lilian Moremi" userId="0e9ef3baabdc7b3d" providerId="LiveId" clId="{7CF7CFEF-1966-4E66-B4E5-C2AF82617544}" dt="2025-07-07T21:45:04.538" v="1"/>
          <ac:grpSpMkLst>
            <pc:docMk/>
            <pc:sldMk cId="2869288222" sldId="403"/>
            <ac:grpSpMk id="14" creationId="{341D862F-4050-E053-FBBB-FF4195B60F63}"/>
          </ac:grpSpMkLst>
        </pc:grpChg>
        <pc:picChg chg="mod">
          <ac:chgData name="Lilian Moremi" userId="0e9ef3baabdc7b3d" providerId="LiveId" clId="{7CF7CFEF-1966-4E66-B4E5-C2AF82617544}" dt="2025-07-07T21:45:04.538" v="1"/>
          <ac:picMkLst>
            <pc:docMk/>
            <pc:sldMk cId="2869288222" sldId="403"/>
            <ac:picMk id="17" creationId="{AB94CF3E-0985-BF9C-A56B-081CF82CBA0A}"/>
          </ac:picMkLst>
        </pc:picChg>
        <pc:cxnChg chg="add mod">
          <ac:chgData name="Lilian Moremi" userId="0e9ef3baabdc7b3d" providerId="LiveId" clId="{7CF7CFEF-1966-4E66-B4E5-C2AF82617544}" dt="2025-07-08T10:06:04.279" v="718" actId="13822"/>
          <ac:cxnSpMkLst>
            <pc:docMk/>
            <pc:sldMk cId="2869288222" sldId="403"/>
            <ac:cxnSpMk id="6" creationId="{E399B17C-09F0-82FC-2344-51272143B6B8}"/>
          </ac:cxnSpMkLst>
        </pc:cxnChg>
      </pc:sldChg>
      <pc:sldChg chg="delSp modSp new mod ord">
        <pc:chgData name="Lilian Moremi" userId="0e9ef3baabdc7b3d" providerId="LiveId" clId="{7CF7CFEF-1966-4E66-B4E5-C2AF82617544}" dt="2025-07-08T15:22:28.196" v="1195" actId="20577"/>
        <pc:sldMkLst>
          <pc:docMk/>
          <pc:sldMk cId="4004109318" sldId="404"/>
        </pc:sldMkLst>
        <pc:spChg chg="mod">
          <ac:chgData name="Lilian Moremi" userId="0e9ef3baabdc7b3d" providerId="LiveId" clId="{7CF7CFEF-1966-4E66-B4E5-C2AF82617544}" dt="2025-07-08T15:22:28.196" v="1195" actId="20577"/>
          <ac:spMkLst>
            <pc:docMk/>
            <pc:sldMk cId="4004109318" sldId="404"/>
            <ac:spMk id="3" creationId="{31666B3C-5BB3-9E63-BBDB-A41E3B74D8A2}"/>
          </ac:spMkLst>
        </pc:spChg>
      </pc:sldChg>
      <pc:sldChg chg="addSp delSp modSp new mod">
        <pc:chgData name="Lilian Moremi" userId="0e9ef3baabdc7b3d" providerId="LiveId" clId="{7CF7CFEF-1966-4E66-B4E5-C2AF82617544}" dt="2025-07-09T06:43:13.559" v="1984" actId="1076"/>
        <pc:sldMkLst>
          <pc:docMk/>
          <pc:sldMk cId="2497787870" sldId="405"/>
        </pc:sldMkLst>
        <pc:spChg chg="mod">
          <ac:chgData name="Lilian Moremi" userId="0e9ef3baabdc7b3d" providerId="LiveId" clId="{7CF7CFEF-1966-4E66-B4E5-C2AF82617544}" dt="2025-07-07T22:24:56.288" v="267" actId="14100"/>
          <ac:spMkLst>
            <pc:docMk/>
            <pc:sldMk cId="2497787870" sldId="405"/>
            <ac:spMk id="2" creationId="{99AAFB12-51FA-FBDC-719E-C551EECA2288}"/>
          </ac:spMkLst>
        </pc:spChg>
        <pc:spChg chg="mod">
          <ac:chgData name="Lilian Moremi" userId="0e9ef3baabdc7b3d" providerId="LiveId" clId="{7CF7CFEF-1966-4E66-B4E5-C2AF82617544}" dt="2025-07-09T06:43:13.559" v="1984" actId="1076"/>
          <ac:spMkLst>
            <pc:docMk/>
            <pc:sldMk cId="2497787870" sldId="405"/>
            <ac:spMk id="3" creationId="{F8924D76-E4A7-CB27-7BD9-066D8E97A9D5}"/>
          </ac:spMkLst>
        </pc:spChg>
        <pc:spChg chg="add mod">
          <ac:chgData name="Lilian Moremi" userId="0e9ef3baabdc7b3d" providerId="LiveId" clId="{7CF7CFEF-1966-4E66-B4E5-C2AF82617544}" dt="2025-07-09T06:42:28.556" v="1944" actId="20577"/>
          <ac:spMkLst>
            <pc:docMk/>
            <pc:sldMk cId="2497787870" sldId="405"/>
            <ac:spMk id="5" creationId="{DBCF6C73-3444-8E31-B5F6-343B91F7FD42}"/>
          </ac:spMkLst>
        </pc:spChg>
        <pc:spChg chg="add mod">
          <ac:chgData name="Lilian Moremi" userId="0e9ef3baabdc7b3d" providerId="LiveId" clId="{7CF7CFEF-1966-4E66-B4E5-C2AF82617544}" dt="2025-07-09T06:42:23.410" v="1943" actId="20577"/>
          <ac:spMkLst>
            <pc:docMk/>
            <pc:sldMk cId="2497787870" sldId="405"/>
            <ac:spMk id="7" creationId="{91ECD870-FEEF-F6DC-6444-FAA2E76D0419}"/>
          </ac:spMkLst>
        </pc:spChg>
        <pc:spChg chg="add del mod">
          <ac:chgData name="Lilian Moremi" userId="0e9ef3baabdc7b3d" providerId="LiveId" clId="{7CF7CFEF-1966-4E66-B4E5-C2AF82617544}" dt="2025-07-08T10:08:15.251" v="753" actId="478"/>
          <ac:spMkLst>
            <pc:docMk/>
            <pc:sldMk cId="2497787870" sldId="405"/>
            <ac:spMk id="13" creationId="{7E3E7E57-E129-B0EB-72CF-620473F66FF5}"/>
          </ac:spMkLst>
        </pc:spChg>
        <pc:spChg chg="add mod">
          <ac:chgData name="Lilian Moremi" userId="0e9ef3baabdc7b3d" providerId="LiveId" clId="{7CF7CFEF-1966-4E66-B4E5-C2AF82617544}" dt="2025-07-08T10:08:25.627" v="756" actId="1076"/>
          <ac:spMkLst>
            <pc:docMk/>
            <pc:sldMk cId="2497787870" sldId="405"/>
            <ac:spMk id="14" creationId="{8B8238B3-C4D3-B3B9-762C-9CCAF0E9360B}"/>
          </ac:spMkLst>
        </pc:spChg>
        <pc:spChg chg="add del mod">
          <ac:chgData name="Lilian Moremi" userId="0e9ef3baabdc7b3d" providerId="LiveId" clId="{7CF7CFEF-1966-4E66-B4E5-C2AF82617544}" dt="2025-07-08T10:08:17.866" v="754" actId="478"/>
          <ac:spMkLst>
            <pc:docMk/>
            <pc:sldMk cId="2497787870" sldId="405"/>
            <ac:spMk id="15" creationId="{5400470B-FC86-EF49-D648-B7E7FD6BA886}"/>
          </ac:spMkLst>
        </pc:spChg>
        <pc:spChg chg="add mod">
          <ac:chgData name="Lilian Moremi" userId="0e9ef3baabdc7b3d" providerId="LiveId" clId="{7CF7CFEF-1966-4E66-B4E5-C2AF82617544}" dt="2025-07-08T10:08:37.003" v="758" actId="1076"/>
          <ac:spMkLst>
            <pc:docMk/>
            <pc:sldMk cId="2497787870" sldId="405"/>
            <ac:spMk id="16" creationId="{A23C5E81-8BD5-101B-F799-4BE2ADE87C30}"/>
          </ac:spMkLst>
        </pc:spChg>
        <pc:picChg chg="add del mod modCrop">
          <ac:chgData name="Lilian Moremi" userId="0e9ef3baabdc7b3d" providerId="LiveId" clId="{7CF7CFEF-1966-4E66-B4E5-C2AF82617544}" dt="2025-07-08T10:08:08.158" v="751" actId="478"/>
          <ac:picMkLst>
            <pc:docMk/>
            <pc:sldMk cId="2497787870" sldId="405"/>
            <ac:picMk id="6" creationId="{A5D5FB83-EC14-880B-7035-DD31140672C8}"/>
          </ac:picMkLst>
        </pc:picChg>
        <pc:picChg chg="add mod modCrop">
          <ac:chgData name="Lilian Moremi" userId="0e9ef3baabdc7b3d" providerId="LiveId" clId="{7CF7CFEF-1966-4E66-B4E5-C2AF82617544}" dt="2025-07-08T10:08:21.405" v="755" actId="1076"/>
          <ac:picMkLst>
            <pc:docMk/>
            <pc:sldMk cId="2497787870" sldId="405"/>
            <ac:picMk id="8" creationId="{08B3D068-6180-3950-37DD-BEE0A442BC62}"/>
          </ac:picMkLst>
        </pc:picChg>
        <pc:picChg chg="add del mod modCrop">
          <ac:chgData name="Lilian Moremi" userId="0e9ef3baabdc7b3d" providerId="LiveId" clId="{7CF7CFEF-1966-4E66-B4E5-C2AF82617544}" dt="2025-07-08T10:08:10.044" v="752" actId="478"/>
          <ac:picMkLst>
            <pc:docMk/>
            <pc:sldMk cId="2497787870" sldId="405"/>
            <ac:picMk id="10" creationId="{DC36C454-FD39-C05D-A979-3A820310FD76}"/>
          </ac:picMkLst>
        </pc:picChg>
        <pc:picChg chg="add mod modCrop">
          <ac:chgData name="Lilian Moremi" userId="0e9ef3baabdc7b3d" providerId="LiveId" clId="{7CF7CFEF-1966-4E66-B4E5-C2AF82617544}" dt="2025-07-08T10:08:32.604" v="757" actId="1076"/>
          <ac:picMkLst>
            <pc:docMk/>
            <pc:sldMk cId="2497787870" sldId="405"/>
            <ac:picMk id="12" creationId="{B73B4DEC-0AE4-2440-94A3-C5B48881E6B8}"/>
          </ac:picMkLst>
        </pc:picChg>
      </pc:sldChg>
      <pc:sldChg chg="addSp delSp modSp new mod">
        <pc:chgData name="Lilian Moremi" userId="0e9ef3baabdc7b3d" providerId="LiveId" clId="{7CF7CFEF-1966-4E66-B4E5-C2AF82617544}" dt="2025-07-09T06:43:53.229" v="1997" actId="20577"/>
        <pc:sldMkLst>
          <pc:docMk/>
          <pc:sldMk cId="2065499746" sldId="406"/>
        </pc:sldMkLst>
        <pc:spChg chg="add del">
          <ac:chgData name="Lilian Moremi" userId="0e9ef3baabdc7b3d" providerId="LiveId" clId="{7CF7CFEF-1966-4E66-B4E5-C2AF82617544}" dt="2025-07-08T10:10:12.962" v="879" actId="478"/>
          <ac:spMkLst>
            <pc:docMk/>
            <pc:sldMk cId="2065499746" sldId="406"/>
            <ac:spMk id="2" creationId="{21C815C5-7744-EA71-911C-D2B9E7FDD110}"/>
          </ac:spMkLst>
        </pc:spChg>
        <pc:spChg chg="add del mod">
          <ac:chgData name="Lilian Moremi" userId="0e9ef3baabdc7b3d" providerId="LiveId" clId="{7CF7CFEF-1966-4E66-B4E5-C2AF82617544}" dt="2025-07-08T15:33:40.154" v="1275" actId="14100"/>
          <ac:spMkLst>
            <pc:docMk/>
            <pc:sldMk cId="2065499746" sldId="406"/>
            <ac:spMk id="3" creationId="{1A4B96FA-72E6-AAC8-46B2-EC197F2AEFEE}"/>
          </ac:spMkLst>
        </pc:spChg>
        <pc:spChg chg="add del mod">
          <ac:chgData name="Lilian Moremi" userId="0e9ef3baabdc7b3d" providerId="LiveId" clId="{7CF7CFEF-1966-4E66-B4E5-C2AF82617544}" dt="2025-07-08T10:10:08.468" v="878" actId="478"/>
          <ac:spMkLst>
            <pc:docMk/>
            <pc:sldMk cId="2065499746" sldId="406"/>
            <ac:spMk id="6" creationId="{4B3A6FF3-EA67-5F4E-9D6C-628880415F87}"/>
          </ac:spMkLst>
        </pc:spChg>
        <pc:graphicFrameChg chg="add mod">
          <ac:chgData name="Lilian Moremi" userId="0e9ef3baabdc7b3d" providerId="LiveId" clId="{7CF7CFEF-1966-4E66-B4E5-C2AF82617544}" dt="2025-07-09T06:43:53.229" v="1997" actId="20577"/>
          <ac:graphicFrameMkLst>
            <pc:docMk/>
            <pc:sldMk cId="2065499746" sldId="406"/>
            <ac:graphicFrameMk id="7" creationId="{7E72943E-716F-D647-0211-9534D2C2CB2A}"/>
          </ac:graphicFrameMkLst>
        </pc:graphicFrameChg>
      </pc:sldChg>
      <pc:sldChg chg="addSp delSp modSp new mod">
        <pc:chgData name="Lilian Moremi" userId="0e9ef3baabdc7b3d" providerId="LiveId" clId="{7CF7CFEF-1966-4E66-B4E5-C2AF82617544}" dt="2025-07-08T20:46:19.932" v="1375" actId="27918"/>
        <pc:sldMkLst>
          <pc:docMk/>
          <pc:sldMk cId="283078646" sldId="407"/>
        </pc:sldMkLst>
        <pc:spChg chg="del">
          <ac:chgData name="Lilian Moremi" userId="0e9ef3baabdc7b3d" providerId="LiveId" clId="{7CF7CFEF-1966-4E66-B4E5-C2AF82617544}" dt="2025-07-08T10:13:42.081" v="948" actId="478"/>
          <ac:spMkLst>
            <pc:docMk/>
            <pc:sldMk cId="283078646" sldId="407"/>
            <ac:spMk id="2" creationId="{74DEA8F2-58B6-2CBD-75AA-7F45AAC06A38}"/>
          </ac:spMkLst>
        </pc:spChg>
        <pc:spChg chg="mod">
          <ac:chgData name="Lilian Moremi" userId="0e9ef3baabdc7b3d" providerId="LiveId" clId="{7CF7CFEF-1966-4E66-B4E5-C2AF82617544}" dt="2025-07-08T20:43:43.444" v="1366" actId="207"/>
          <ac:spMkLst>
            <pc:docMk/>
            <pc:sldMk cId="283078646" sldId="407"/>
            <ac:spMk id="3" creationId="{A8CEF6C7-779F-B01F-EE79-446A057C4A54}"/>
          </ac:spMkLst>
        </pc:spChg>
        <pc:graphicFrameChg chg="add mod">
          <ac:chgData name="Lilian Moremi" userId="0e9ef3baabdc7b3d" providerId="LiveId" clId="{7CF7CFEF-1966-4E66-B4E5-C2AF82617544}" dt="2025-07-08T20:45:21.668" v="1373" actId="255"/>
          <ac:graphicFrameMkLst>
            <pc:docMk/>
            <pc:sldMk cId="283078646" sldId="407"/>
            <ac:graphicFrameMk id="5" creationId="{D9185E19-5612-F1EB-2F09-461656D48A5E}"/>
          </ac:graphicFrameMkLst>
        </pc:graphicFrameChg>
      </pc:sldChg>
      <pc:sldChg chg="addSp delSp modSp new mod">
        <pc:chgData name="Lilian Moremi" userId="0e9ef3baabdc7b3d" providerId="LiveId" clId="{7CF7CFEF-1966-4E66-B4E5-C2AF82617544}" dt="2025-07-08T22:05:30.713" v="1465"/>
        <pc:sldMkLst>
          <pc:docMk/>
          <pc:sldMk cId="3156343604" sldId="408"/>
        </pc:sldMkLst>
        <pc:spChg chg="del mod">
          <ac:chgData name="Lilian Moremi" userId="0e9ef3baabdc7b3d" providerId="LiveId" clId="{7CF7CFEF-1966-4E66-B4E5-C2AF82617544}" dt="2025-07-08T20:50:24.650" v="1385" actId="21"/>
          <ac:spMkLst>
            <pc:docMk/>
            <pc:sldMk cId="3156343604" sldId="408"/>
            <ac:spMk id="2" creationId="{F08BDDD9-9551-56BA-756B-07E84CF5E343}"/>
          </ac:spMkLst>
        </pc:spChg>
        <pc:spChg chg="mod">
          <ac:chgData name="Lilian Moremi" userId="0e9ef3baabdc7b3d" providerId="LiveId" clId="{7CF7CFEF-1966-4E66-B4E5-C2AF82617544}" dt="2025-07-08T20:51:04.628" v="1394" actId="255"/>
          <ac:spMkLst>
            <pc:docMk/>
            <pc:sldMk cId="3156343604" sldId="408"/>
            <ac:spMk id="3" creationId="{E030E21F-7626-60A3-1475-8A0CCC067343}"/>
          </ac:spMkLst>
        </pc:spChg>
        <pc:graphicFrameChg chg="add mod">
          <ac:chgData name="Lilian Moremi" userId="0e9ef3baabdc7b3d" providerId="LiveId" clId="{7CF7CFEF-1966-4E66-B4E5-C2AF82617544}" dt="2025-07-08T22:05:30.713" v="1465"/>
          <ac:graphicFrameMkLst>
            <pc:docMk/>
            <pc:sldMk cId="3156343604" sldId="408"/>
            <ac:graphicFrameMk id="5" creationId="{C15EDC34-49E7-2526-F32A-9B3295A68C9F}"/>
          </ac:graphicFrameMkLst>
        </pc:graphicFrameChg>
      </pc:sldChg>
      <pc:sldChg chg="modSp new mod">
        <pc:chgData name="Lilian Moremi" userId="0e9ef3baabdc7b3d" providerId="LiveId" clId="{7CF7CFEF-1966-4E66-B4E5-C2AF82617544}" dt="2025-07-09T06:52:31.841" v="2245" actId="20577"/>
        <pc:sldMkLst>
          <pc:docMk/>
          <pc:sldMk cId="1022099079" sldId="409"/>
        </pc:sldMkLst>
        <pc:spChg chg="mod">
          <ac:chgData name="Lilian Moremi" userId="0e9ef3baabdc7b3d" providerId="LiveId" clId="{7CF7CFEF-1966-4E66-B4E5-C2AF82617544}" dt="2025-07-07T22:29:09.304" v="351" actId="113"/>
          <ac:spMkLst>
            <pc:docMk/>
            <pc:sldMk cId="1022099079" sldId="409"/>
            <ac:spMk id="2" creationId="{8BE64C57-341D-883F-BF65-86F6B0199979}"/>
          </ac:spMkLst>
        </pc:spChg>
        <pc:spChg chg="mod">
          <ac:chgData name="Lilian Moremi" userId="0e9ef3baabdc7b3d" providerId="LiveId" clId="{7CF7CFEF-1966-4E66-B4E5-C2AF82617544}" dt="2025-07-09T06:52:31.841" v="2245" actId="20577"/>
          <ac:spMkLst>
            <pc:docMk/>
            <pc:sldMk cId="1022099079" sldId="409"/>
            <ac:spMk id="3" creationId="{51017EB2-3E66-D73C-FD3C-7017ED84B13A}"/>
          </ac:spMkLst>
        </pc:spChg>
      </pc:sldChg>
      <pc:sldChg chg="new del">
        <pc:chgData name="Lilian Moremi" userId="0e9ef3baabdc7b3d" providerId="LiveId" clId="{7CF7CFEF-1966-4E66-B4E5-C2AF82617544}" dt="2025-07-08T13:29:11.491" v="1042" actId="680"/>
        <pc:sldMkLst>
          <pc:docMk/>
          <pc:sldMk cId="728590595" sldId="410"/>
        </pc:sldMkLst>
      </pc:sldChg>
      <pc:sldChg chg="new del">
        <pc:chgData name="Lilian Moremi" userId="0e9ef3baabdc7b3d" providerId="LiveId" clId="{7CF7CFEF-1966-4E66-B4E5-C2AF82617544}" dt="2025-07-08T15:34:41.275" v="1277" actId="680"/>
        <pc:sldMkLst>
          <pc:docMk/>
          <pc:sldMk cId="1146462205" sldId="410"/>
        </pc:sldMkLst>
      </pc:sldChg>
      <pc:sldChg chg="addSp delSp modSp new mod">
        <pc:chgData name="Lilian Moremi" userId="0e9ef3baabdc7b3d" providerId="LiveId" clId="{7CF7CFEF-1966-4E66-B4E5-C2AF82617544}" dt="2025-07-08T22:13:13.807" v="1482" actId="20577"/>
        <pc:sldMkLst>
          <pc:docMk/>
          <pc:sldMk cId="3746385817" sldId="410"/>
        </pc:sldMkLst>
        <pc:spChg chg="del">
          <ac:chgData name="Lilian Moremi" userId="0e9ef3baabdc7b3d" providerId="LiveId" clId="{7CF7CFEF-1966-4E66-B4E5-C2AF82617544}" dt="2025-07-08T21:52:56.710" v="1446" actId="21"/>
          <ac:spMkLst>
            <pc:docMk/>
            <pc:sldMk cId="3746385817" sldId="410"/>
            <ac:spMk id="2" creationId="{ADA773DC-7DA7-2BE8-4F1E-177053D11273}"/>
          </ac:spMkLst>
        </pc:spChg>
        <pc:spChg chg="del mod">
          <ac:chgData name="Lilian Moremi" userId="0e9ef3baabdc7b3d" providerId="LiveId" clId="{7CF7CFEF-1966-4E66-B4E5-C2AF82617544}" dt="2025-07-08T21:53:05.990" v="1448"/>
          <ac:spMkLst>
            <pc:docMk/>
            <pc:sldMk cId="3746385817" sldId="410"/>
            <ac:spMk id="3" creationId="{48FE2C25-4DB4-A459-EA0B-8EBA7EE18D44}"/>
          </ac:spMkLst>
        </pc:spChg>
        <pc:spChg chg="add mod">
          <ac:chgData name="Lilian Moremi" userId="0e9ef3baabdc7b3d" providerId="LiveId" clId="{7CF7CFEF-1966-4E66-B4E5-C2AF82617544}" dt="2025-07-08T22:13:13.807" v="1482" actId="20577"/>
          <ac:spMkLst>
            <pc:docMk/>
            <pc:sldMk cId="3746385817" sldId="410"/>
            <ac:spMk id="5" creationId="{ADA773DC-7DA7-2BE8-4F1E-177053D11273}"/>
          </ac:spMkLst>
        </pc:spChg>
        <pc:graphicFrameChg chg="add mod">
          <ac:chgData name="Lilian Moremi" userId="0e9ef3baabdc7b3d" providerId="LiveId" clId="{7CF7CFEF-1966-4E66-B4E5-C2AF82617544}" dt="2025-07-08T22:12:59.787" v="1474"/>
          <ac:graphicFrameMkLst>
            <pc:docMk/>
            <pc:sldMk cId="3746385817" sldId="410"/>
            <ac:graphicFrameMk id="6" creationId="{50378C20-42CE-1853-25C1-18DEDD264C97}"/>
          </ac:graphicFrameMkLst>
        </pc:graphicFrameChg>
      </pc:sldChg>
      <pc:sldChg chg="new del">
        <pc:chgData name="Lilian Moremi" userId="0e9ef3baabdc7b3d" providerId="LiveId" clId="{7CF7CFEF-1966-4E66-B4E5-C2AF82617544}" dt="2025-07-08T23:17:10.240" v="1835" actId="680"/>
        <pc:sldMkLst>
          <pc:docMk/>
          <pc:sldMk cId="2352430580" sldId="411"/>
        </pc:sldMkLst>
      </pc:sldChg>
      <pc:sldChg chg="new del">
        <pc:chgData name="Lilian Moremi" userId="0e9ef3baabdc7b3d" providerId="LiveId" clId="{7CF7CFEF-1966-4E66-B4E5-C2AF82617544}" dt="2025-07-08T22:29:28.317" v="1524" actId="680"/>
        <pc:sldMkLst>
          <pc:docMk/>
          <pc:sldMk cId="4192492761" sldId="41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Detector efficiency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119640562069648E-2"/>
          <c:y val="0.12752679900528344"/>
          <c:w val="0.8603192908466063"/>
          <c:h val="0.73136111740590426"/>
        </c:manualLayout>
      </c:layout>
      <c:scatterChart>
        <c:scatterStyle val="lineMarker"/>
        <c:varyColors val="0"/>
        <c:ser>
          <c:idx val="0"/>
          <c:order val="0"/>
          <c:tx>
            <c:strRef>
              <c:f>'Efficiency calculations'!$K$1</c:f>
              <c:strCache>
                <c:ptCount val="1"/>
                <c:pt idx="0">
                  <c:v>E(kev)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31750" cap="rnd">
                <a:solidFill>
                  <a:schemeClr val="accent1">
                    <a:alpha val="98000"/>
                  </a:schemeClr>
                </a:solidFill>
              </a:ln>
              <a:effectLst/>
            </c:spPr>
            <c:trendlineType val="poly"/>
            <c:order val="3"/>
            <c:dispRSqr val="0"/>
            <c:dispEq val="1"/>
            <c:trendlineLbl>
              <c:layout>
                <c:manualLayout>
                  <c:x val="6.3648240513719229E-2"/>
                  <c:y val="0.1917435298080462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64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/>
                      <a:t>y = 0,0019x3 - 0,0446x2 + 0,3365x - 0,6378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64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'Efficiency calculations'!$K$2:$K$10</c:f>
              <c:numCache>
                <c:formatCode>0.00E+00</c:formatCode>
                <c:ptCount val="9"/>
                <c:pt idx="0">
                  <c:v>6.4029999999999996</c:v>
                </c:pt>
                <c:pt idx="1">
                  <c:v>7.0570000000000004</c:v>
                </c:pt>
                <c:pt idx="2">
                  <c:v>5.415</c:v>
                </c:pt>
                <c:pt idx="3">
                  <c:v>5.9450000000000003</c:v>
                </c:pt>
                <c:pt idx="5">
                  <c:v>8.6389999999999993</c:v>
                </c:pt>
                <c:pt idx="6">
                  <c:v>9.5719999999999992</c:v>
                </c:pt>
                <c:pt idx="7">
                  <c:v>3.7690000000000001</c:v>
                </c:pt>
                <c:pt idx="8">
                  <c:v>4.0289999999999999</c:v>
                </c:pt>
              </c:numCache>
            </c:numRef>
          </c:xVal>
          <c:yVal>
            <c:numRef>
              <c:f>'Efficiency calculations'!$J$2:$J$11</c:f>
              <c:numCache>
                <c:formatCode>General</c:formatCode>
                <c:ptCount val="10"/>
                <c:pt idx="2" formatCode="0.00E+00">
                  <c:v>0.18233598179127422</c:v>
                </c:pt>
                <c:pt idx="3" formatCode="0.00E+00">
                  <c:v>0.19472516675298104</c:v>
                </c:pt>
                <c:pt idx="5" formatCode="0.00E+00">
                  <c:v>0.18721713015739169</c:v>
                </c:pt>
                <c:pt idx="6" formatCode="0.00E+00">
                  <c:v>0.19295183000050178</c:v>
                </c:pt>
                <c:pt idx="8" formatCode="0.00E+00">
                  <c:v>0.12092654194945425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10-4DE6-B7F8-09A03E6D7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1433824"/>
        <c:axId val="651435624"/>
      </c:scatterChart>
      <c:valAx>
        <c:axId val="651433824"/>
        <c:scaling>
          <c:orientation val="minMax"/>
          <c:min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400" b="1" dirty="0"/>
                  <a:t>Energy(KEV)</a:t>
                </a:r>
              </a:p>
            </c:rich>
          </c:tx>
          <c:layout>
            <c:manualLayout>
              <c:xMode val="edge"/>
              <c:yMode val="edge"/>
              <c:x val="0.43761630880985952"/>
              <c:y val="0.933468295586874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35624"/>
        <c:crosses val="autoZero"/>
        <c:crossBetween val="midCat"/>
      </c:valAx>
      <c:valAx>
        <c:axId val="651435624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 dirty="0"/>
                  <a:t>Efficiency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3382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800" b="1"/>
              <a:t>Cu</a:t>
            </a:r>
            <a:r>
              <a:rPr lang="en-ZA" sz="1800" b="1" baseline="0"/>
              <a:t> in Cr</a:t>
            </a:r>
            <a:endParaRPr lang="en-ZA" sz="1800" b="1"/>
          </a:p>
        </c:rich>
      </c:tx>
      <c:layout>
        <c:manualLayout>
          <c:xMode val="edge"/>
          <c:yMode val="edge"/>
          <c:x val="0.15580315788623314"/>
          <c:y val="0.13908205841446453"/>
        </c:manualLayout>
      </c:layout>
      <c:overlay val="0"/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0.14021972850849321"/>
          <c:y val="0.13511718545612952"/>
          <c:w val="0.70645254621448805"/>
          <c:h val="0.68306250291204518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GRAPHS!$B$2</c:f>
              <c:strCache>
                <c:ptCount val="1"/>
                <c:pt idx="0">
                  <c:v>Expt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GRAPHS!$B$3:$B$7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</c:numCache>
            </c:numRef>
          </c:xVal>
          <c:yVal>
            <c:numRef>
              <c:f>GRAPHS!$A$3:$A$7</c:f>
              <c:numCache>
                <c:formatCode>General</c:formatCode>
                <c:ptCount val="5"/>
                <c:pt idx="0">
                  <c:v>1.04E-21</c:v>
                </c:pt>
                <c:pt idx="1">
                  <c:v>3.3999999999999998E-22</c:v>
                </c:pt>
                <c:pt idx="2">
                  <c:v>4.2299999999999999E-21</c:v>
                </c:pt>
                <c:pt idx="3">
                  <c:v>6.9200000000000001E-21</c:v>
                </c:pt>
                <c:pt idx="4">
                  <c:v>6.36E-21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D8-44F2-9673-9EE671E2D109}"/>
            </c:ext>
          </c:extLst>
        </c:ser>
        <c:ser>
          <c:idx val="1"/>
          <c:order val="1"/>
          <c:tx>
            <c:v>ECPSSR(DI)</c:v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GRAPHS!$E$3:$E$7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GRAPHS!$C$3:$C$7</c:f>
              <c:numCache>
                <c:formatCode>0.00E+00</c:formatCode>
                <c:ptCount val="5"/>
                <c:pt idx="0">
                  <c:v>5.3323000000000004E-26</c:v>
                </c:pt>
                <c:pt idx="1">
                  <c:v>1.7525800000000001E-25</c:v>
                </c:pt>
                <c:pt idx="2">
                  <c:v>5.0792499999999996E-25</c:v>
                </c:pt>
                <c:pt idx="3">
                  <c:v>1.3120250000000001E-24</c:v>
                </c:pt>
                <c:pt idx="4">
                  <c:v>3.1074999999999999E-24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DD8-44F2-9673-9EE671E2D109}"/>
            </c:ext>
          </c:extLst>
        </c:ser>
        <c:ser>
          <c:idx val="2"/>
          <c:order val="2"/>
          <c:tx>
            <c:v>ECPSSR(EC)</c:v>
          </c:tx>
          <c:spPr>
            <a:ln w="22225" cap="rnd" cmpd="sng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GRAPHS!$E$3:$E$7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GRAPHS!$D$3:$D$7</c:f>
              <c:numCache>
                <c:formatCode>0.00E+00</c:formatCode>
                <c:ptCount val="5"/>
                <c:pt idx="0">
                  <c:v>5.9453319999999997E-23</c:v>
                </c:pt>
                <c:pt idx="1">
                  <c:v>4.4399999999999998E-22</c:v>
                </c:pt>
                <c:pt idx="2">
                  <c:v>1.8641830000000001E-21</c:v>
                </c:pt>
                <c:pt idx="3">
                  <c:v>5.7845620000000004E-21</c:v>
                </c:pt>
                <c:pt idx="4">
                  <c:v>1.4446099999999999E-20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DD8-44F2-9673-9EE671E2D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267184"/>
        <c:axId val="633265024"/>
      </c:scatterChart>
      <c:valAx>
        <c:axId val="633267184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Energy(Mev)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5024"/>
        <c:crossesAt val="1.0000000000000015E-26"/>
        <c:crossBetween val="midCat"/>
      </c:valAx>
      <c:valAx>
        <c:axId val="633265024"/>
        <c:scaling>
          <c:logBase val="10"/>
          <c:orientation val="minMax"/>
          <c:max val="1.6000000000000016E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b="1"/>
                  <a:t>XPCS(cm</a:t>
                </a:r>
                <a:r>
                  <a:rPr lang="en-ZA" b="1" baseline="30000"/>
                  <a:t>2</a:t>
                </a:r>
                <a:r>
                  <a:rPr lang="en-ZA" b="1" baseline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7184"/>
        <c:crosses val="autoZero"/>
        <c:crossBetween val="midCat"/>
        <c:majorUnit val="100"/>
      </c:valAx>
      <c:spPr>
        <a:noFill/>
        <a:ln w="19050"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65843371993451016"/>
          <c:y val="0.18392002112392419"/>
          <c:w val="0.16506493946321227"/>
          <c:h val="0.15646841085059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Cu</a:t>
            </a:r>
            <a:r>
              <a:rPr lang="en-ZA" baseline="0"/>
              <a:t> in Zn</a:t>
            </a:r>
            <a:endParaRPr lang="en-ZA"/>
          </a:p>
        </c:rich>
      </c:tx>
      <c:layout>
        <c:manualLayout>
          <c:xMode val="edge"/>
          <c:yMode val="edge"/>
          <c:x val="0.15580315788623314"/>
          <c:y val="0.13908205841446453"/>
        </c:manualLayout>
      </c:layout>
      <c:overlay val="0"/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0.13172423643177888"/>
          <c:y val="2.6372668573159962E-2"/>
          <c:w val="0.85107762008428023"/>
          <c:h val="0.78871016186136844"/>
        </c:manualLayout>
      </c:layout>
      <c:scatterChart>
        <c:scatterStyle val="lineMarker"/>
        <c:varyColors val="0"/>
        <c:ser>
          <c:idx val="0"/>
          <c:order val="0"/>
          <c:tx>
            <c:v>ECPSSR(DI)</c:v>
          </c:tx>
          <c:spPr>
            <a:ln w="2540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GRAPHS!$E$3:$E$7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GRAPHS!$C$11:$C$15</c:f>
              <c:numCache>
                <c:formatCode>0.00E+00</c:formatCode>
                <c:ptCount val="5"/>
                <c:pt idx="0">
                  <c:v>1.7448E-26</c:v>
                </c:pt>
                <c:pt idx="1">
                  <c:v>3.9385000000000002E-26</c:v>
                </c:pt>
                <c:pt idx="2">
                  <c:v>9.4610000000000001E-26</c:v>
                </c:pt>
                <c:pt idx="3">
                  <c:v>2.15338E-25</c:v>
                </c:pt>
                <c:pt idx="4">
                  <c:v>4.5579799999999999E-25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04-4C23-A44E-F5D446A9C0AC}"/>
            </c:ext>
          </c:extLst>
        </c:ser>
        <c:ser>
          <c:idx val="1"/>
          <c:order val="1"/>
          <c:tx>
            <c:v>EXP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070C0">
                  <a:alpha val="79000"/>
                </a:srgbClr>
              </a:solidFill>
              <a:ln w="9525">
                <a:solidFill>
                  <a:srgbClr val="002060"/>
                </a:solidFill>
              </a:ln>
              <a:effectLst/>
            </c:spPr>
          </c:marker>
          <c:trendline>
            <c:spPr>
              <a:ln w="0" cap="rnd">
                <a:noFill/>
                <a:prstDash val="sysDot"/>
              </a:ln>
              <a:effectLst>
                <a:outerShdw blurRad="76200" dist="50800" dir="5400000" algn="ctr" rotWithShape="0">
                  <a:srgbClr val="000000">
                    <a:alpha val="43137"/>
                  </a:srgbClr>
                </a:outerShdw>
              </a:effectLst>
            </c:spPr>
            <c:trendlineType val="linear"/>
            <c:dispRSqr val="0"/>
            <c:dispEq val="0"/>
          </c:trendline>
          <c:xVal>
            <c:numRef>
              <c:f>GRAPHS!$B$11:$B$15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</c:numCache>
            </c:numRef>
          </c:xVal>
          <c:yVal>
            <c:numRef>
              <c:f>GRAPHS!$A$11:$A$15</c:f>
              <c:numCache>
                <c:formatCode>0.00E+00</c:formatCode>
                <c:ptCount val="5"/>
                <c:pt idx="0">
                  <c:v>2.2300000000000001E-22</c:v>
                </c:pt>
                <c:pt idx="1">
                  <c:v>2.2999999999999998E-22</c:v>
                </c:pt>
                <c:pt idx="2">
                  <c:v>2.3299999999999998E-22</c:v>
                </c:pt>
                <c:pt idx="3">
                  <c:v>4.3799999999999998E-22</c:v>
                </c:pt>
                <c:pt idx="4">
                  <c:v>3.5699999999999998E-22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504-4C23-A44E-F5D446A9C0AC}"/>
            </c:ext>
          </c:extLst>
        </c:ser>
        <c:ser>
          <c:idx val="2"/>
          <c:order val="2"/>
          <c:tx>
            <c:v>ECPSSR(DI+EC)</c:v>
          </c:tx>
          <c:spPr>
            <a:ln w="25400" cap="rnd">
              <a:solidFill>
                <a:srgbClr val="EE0000"/>
              </a:solidFill>
              <a:round/>
            </a:ln>
            <a:effectLst/>
          </c:spPr>
          <c:marker>
            <c:symbol val="none"/>
          </c:marker>
          <c:xVal>
            <c:numRef>
              <c:f>GRAPHS!$E$3:$E$7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GRAPHS!$G$2:$G$6</c:f>
              <c:numCache>
                <c:formatCode>General</c:formatCode>
                <c:ptCount val="5"/>
                <c:pt idx="0">
                  <c:v>2.4155210000000002E-21</c:v>
                </c:pt>
                <c:pt idx="1">
                  <c:v>1.2252940000000001E-20</c:v>
                </c:pt>
                <c:pt idx="2">
                  <c:v>3.4971810000000001E-20</c:v>
                </c:pt>
                <c:pt idx="3">
                  <c:v>7.59824E-20</c:v>
                </c:pt>
                <c:pt idx="4">
                  <c:v>1.3983050000000001E-19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504-4C23-A44E-F5D446A9C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267184"/>
        <c:axId val="633265024"/>
      </c:scatterChart>
      <c:valAx>
        <c:axId val="633267184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dirty="0"/>
                  <a:t>Energy(</a:t>
                </a:r>
                <a:r>
                  <a:rPr lang="en-ZA" sz="1600" dirty="0" err="1"/>
                  <a:t>kev</a:t>
                </a:r>
                <a:r>
                  <a:rPr lang="en-ZA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5024"/>
        <c:crossesAt val="1.0000000000000015E-26"/>
        <c:crossBetween val="midCat"/>
      </c:valAx>
      <c:valAx>
        <c:axId val="633265024"/>
        <c:scaling>
          <c:logBase val="10"/>
          <c:orientation val="minMax"/>
          <c:max val="1.6000000000000016E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 sz="1600" dirty="0"/>
                  <a:t>XPCS(cm^2)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7184"/>
        <c:crosses val="autoZero"/>
        <c:crossBetween val="midCat"/>
        <c:majorUnit val="100"/>
      </c:valAx>
      <c:spPr>
        <a:noFill/>
        <a:ln w="19050">
          <a:solidFill>
            <a:schemeClr val="accent1"/>
          </a:solidFill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0098025493662475"/>
          <c:y val="0.10090510790977768"/>
          <c:w val="0.25745192094892672"/>
          <c:h val="0.13241479817571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Cu</a:t>
            </a:r>
            <a:r>
              <a:rPr lang="en-ZA" baseline="0"/>
              <a:t> in Te</a:t>
            </a:r>
            <a:endParaRPr lang="en-ZA"/>
          </a:p>
        </c:rich>
      </c:tx>
      <c:layout>
        <c:manualLayout>
          <c:xMode val="edge"/>
          <c:yMode val="edge"/>
          <c:x val="0.15580315788623314"/>
          <c:y val="0.13908205841446453"/>
        </c:manualLayout>
      </c:layout>
      <c:overlay val="0"/>
      <c:spPr>
        <a:solidFill>
          <a:schemeClr val="tx2">
            <a:lumMod val="10000"/>
            <a:lumOff val="9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ZA"/>
        </a:p>
      </c:txPr>
    </c:title>
    <c:autoTitleDeleted val="0"/>
    <c:plotArea>
      <c:layout>
        <c:manualLayout>
          <c:layoutTarget val="inner"/>
          <c:xMode val="edge"/>
          <c:yMode val="edge"/>
          <c:x val="0.15554633746491467"/>
          <c:y val="9.6542627328825292E-2"/>
          <c:w val="0.76758399849818948"/>
          <c:h val="0.74807999821841653"/>
        </c:manualLayout>
      </c:layout>
      <c:scatterChart>
        <c:scatterStyle val="lineMarker"/>
        <c:varyColors val="0"/>
        <c:ser>
          <c:idx val="0"/>
          <c:order val="0"/>
          <c:tx>
            <c:v>ECPSSR(DI+EC)</c:v>
          </c:tx>
          <c:spPr>
            <a:ln w="25400" cap="rnd">
              <a:solidFill>
                <a:srgbClr val="C00000">
                  <a:alpha val="93000"/>
                </a:srgbClr>
              </a:solidFill>
              <a:round/>
            </a:ln>
            <a:effectLst/>
          </c:spPr>
          <c:marker>
            <c:symbol val="none"/>
          </c:marker>
          <c:xVal>
            <c:numRef>
              <c:f>GRAPHS!$E$19:$E$23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GRAPHS!$D$19:$D$23</c:f>
              <c:numCache>
                <c:formatCode>0.00E+00</c:formatCode>
                <c:ptCount val="5"/>
                <c:pt idx="0">
                  <c:v>1.153E-21</c:v>
                </c:pt>
                <c:pt idx="1">
                  <c:v>5.1051E-21</c:v>
                </c:pt>
                <c:pt idx="2">
                  <c:v>1.3607000000000001E-20</c:v>
                </c:pt>
                <c:pt idx="3">
                  <c:v>2.8221000000000001E-20</c:v>
                </c:pt>
                <c:pt idx="4">
                  <c:v>5.0658000000000003E-20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80-4D06-8E45-61956124E98C}"/>
            </c:ext>
          </c:extLst>
        </c:ser>
        <c:ser>
          <c:idx val="1"/>
          <c:order val="1"/>
          <c:tx>
            <c:v>EXP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solidFill>
                <a:srgbClr val="0070C0">
                  <a:alpha val="79000"/>
                </a:srgbClr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GRAPHS!$B$19:$B$23</c:f>
              <c:numCache>
                <c:formatCode>General</c:formatCode>
                <c:ptCount val="5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</c:numCache>
            </c:numRef>
          </c:xVal>
          <c:yVal>
            <c:numRef>
              <c:f>GRAPHS!$A$19:$A$23</c:f>
              <c:numCache>
                <c:formatCode>0.00E+00</c:formatCode>
                <c:ptCount val="5"/>
                <c:pt idx="0">
                  <c:v>1.37E-20</c:v>
                </c:pt>
                <c:pt idx="1">
                  <c:v>1.4199999999999999E-20</c:v>
                </c:pt>
                <c:pt idx="2">
                  <c:v>1.44E-20</c:v>
                </c:pt>
                <c:pt idx="3">
                  <c:v>2.6899999999999999E-20</c:v>
                </c:pt>
                <c:pt idx="4">
                  <c:v>2.1999999999999999E-20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80-4D06-8E45-61956124E98C}"/>
            </c:ext>
          </c:extLst>
        </c:ser>
        <c:ser>
          <c:idx val="2"/>
          <c:order val="2"/>
          <c:tx>
            <c:v>ECPSSR(DI)</c:v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GRAPHS!$E$3:$E$7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35</c:v>
                </c:pt>
                <c:pt idx="4">
                  <c:v>40</c:v>
                </c:pt>
              </c:numCache>
            </c:numRef>
          </c:xVal>
          <c:yVal>
            <c:numRef>
              <c:f>GRAPHS!$C$19:$C$23</c:f>
              <c:numCache>
                <c:formatCode>0.00E+00</c:formatCode>
                <c:ptCount val="5"/>
                <c:pt idx="0">
                  <c:v>5.517E-24</c:v>
                </c:pt>
                <c:pt idx="1">
                  <c:v>1.6888000000000001E-23</c:v>
                </c:pt>
                <c:pt idx="2">
                  <c:v>4.23779E-23</c:v>
                </c:pt>
                <c:pt idx="3">
                  <c:v>9.4088870000000002E-23</c:v>
                </c:pt>
                <c:pt idx="4">
                  <c:v>1.9123350000000001E-22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80-4D06-8E45-61956124E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267184"/>
        <c:axId val="633265024"/>
      </c:scatterChart>
      <c:valAx>
        <c:axId val="633267184"/>
        <c:scaling>
          <c:orientation val="minMax"/>
          <c:min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Energy(kev)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5024"/>
        <c:crossesAt val="1.0000000000000015E-26"/>
        <c:crossBetween val="midCat"/>
      </c:valAx>
      <c:valAx>
        <c:axId val="633265024"/>
        <c:scaling>
          <c:logBase val="10"/>
          <c:orientation val="minMax"/>
          <c:max val="1.6000000000000016E-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XPCS(CM^2)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267184"/>
        <c:crosses val="autoZero"/>
        <c:crossBetween val="midCat"/>
        <c:majorUnit val="100"/>
      </c:valAx>
      <c:spPr>
        <a:noFill/>
        <a:ln w="19050"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67110002937569113"/>
          <c:y val="0.14619121254419085"/>
          <c:w val="0.21781252586417948"/>
          <c:h val="0.163992200964666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7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61B8F-A6E1-4A78-91A5-FA091914748A}" type="datetimeFigureOut">
              <a:rPr lang="en-US" smtClean="0"/>
              <a:pPr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7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8ABC0-3E41-4BD0-9B42-16237A8E60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2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7" y="0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2C77A-BFB2-42FF-A2BA-6CE870F3B11A}" type="datetimeFigureOut">
              <a:rPr lang="en-ZA" smtClean="0"/>
              <a:t>2025/07/09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5663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5125"/>
            <a:ext cx="7943850" cy="30553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7" y="6449073"/>
            <a:ext cx="4302919" cy="339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BAC9C-DD37-4B6A-B48D-77590A6ABC1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959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F0CB-BFF4-4752-BBDB-B637D8A934D3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44EE1C-3F01-44DB-80F5-61F90BA74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5C97D-3B6B-43DB-B905-9069393FDFB0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69C896-1E09-4812-9BD4-E8911D2348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90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91A32D-5C58-4499-B1E1-86E7B882E29F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555BFB-C8AE-4C78-9284-CEEA02E37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BA82816-FE74-40C0-93A9-ADFB18401DC7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C988A2-110A-4E3D-8999-253624E8D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7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FC0B96-82CD-47B8-BD6A-551BA5114212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6498EF8-4C5B-4E7C-AF04-15069FFAB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0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C54162-B964-4706-A2A7-6D0400D77B5D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5E0D13-5F71-4939-A63C-78F139078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73DEB6-1D76-4BE4-8939-2357E66BA7FB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FE3091-9D75-423B-BC7B-5F1142E735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0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97C2A-5462-43BE-B60B-19B02003877F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5479B1-FC0B-4988-B0A7-93A4449B0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5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C0A099-16D5-4A23-8822-E268C6740BE9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D8FD2-8F4F-4CAA-B891-7DF46A5AD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7E93462-FAFB-48BC-B31D-157FC75756D2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A0BF3D-C698-41CE-8899-E130429B5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FB9ADD-EA0B-45F6-978C-AF884437B4E8}" type="datetime1">
              <a:rPr lang="en-US" smtClean="0"/>
              <a:t>7/9/2025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372EF8-51D3-4192-AF93-6D6E4D6546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3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ntent-Page-Corporat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flexbooks.ck12.org/cbook/ck-12-chemistry-flexbook-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" y="1013464"/>
            <a:ext cx="8801099" cy="1997300"/>
          </a:xfrm>
        </p:spPr>
        <p:txBody>
          <a:bodyPr/>
          <a:lstStyle/>
          <a:p>
            <a:r>
              <a:rPr lang="en-ZA" sz="2900" dirty="0">
                <a:solidFill>
                  <a:schemeClr val="tx2"/>
                </a:solidFill>
                <a:latin typeface="+mn-lt"/>
              </a:rPr>
              <a:t>X-ray production cross section measurements </a:t>
            </a:r>
            <a:r>
              <a:rPr lang="en-ZA" sz="2900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ZA" sz="2900" dirty="0">
                <a:solidFill>
                  <a:schemeClr val="tx2"/>
                </a:solidFill>
                <a:latin typeface="+mn-lt"/>
              </a:rPr>
              <a:t> for heavy ion induced X-ray emission spectroscopy of thin films</a:t>
            </a:r>
            <a:br>
              <a:rPr lang="en-US" sz="3200" dirty="0">
                <a:latin typeface="+mn-lt"/>
              </a:rPr>
            </a:br>
            <a:r>
              <a:rPr lang="en-ZA" sz="4000" dirty="0"/>
              <a:t> </a:t>
            </a:r>
            <a:br>
              <a:rPr lang="en-US" sz="4000" dirty="0"/>
            </a:b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010764"/>
            <a:ext cx="8801100" cy="286847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Lilian Moremi</a:t>
            </a:r>
          </a:p>
          <a:p>
            <a:pPr algn="ctr"/>
            <a:endParaRPr lang="en-US" sz="28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+mj-lt"/>
              </a:rPr>
              <a:t>69</a:t>
            </a:r>
            <a:r>
              <a:rPr lang="en-US" sz="28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SAIP Conference, WITS University, July 2025</a:t>
            </a:r>
          </a:p>
          <a:p>
            <a:pPr algn="ctr"/>
            <a:endParaRPr lang="en-US" sz="2400" dirty="0">
              <a:solidFill>
                <a:schemeClr val="tx1"/>
              </a:solidFill>
              <a:highlight>
                <a:srgbClr val="FFFF00"/>
              </a:highlight>
              <a:latin typeface="+mj-lt"/>
            </a:endParaRPr>
          </a:p>
          <a:p>
            <a:pPr algn="ctr"/>
            <a:endParaRPr lang="en-US" sz="11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Supervisor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: Prof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M.Msimanga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j-lt"/>
              </a:rPr>
              <a:t>Co-Supervisor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: Dr M.C 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Masekane</a:t>
            </a:r>
            <a:endParaRPr lang="en-ZA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4907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77" y="281316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3. Aim and Objectives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583" y="1173708"/>
                <a:ext cx="8480834" cy="49524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b="1" dirty="0"/>
                  <a:t>This work aims to </a:t>
                </a:r>
                <a:r>
                  <a:rPr lang="en-US" sz="1800" dirty="0"/>
                  <a:t>contribute towards the improvement of PIXE data analysis for heavy ions by providing new experimental data of cross sections that can be used to improve existing theoretical models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/>
                  <a:t>The objectives were to: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n-US" sz="2000" dirty="0"/>
                  <a:t>Characterize free-standing metallic foils of </a:t>
                </a:r>
                <a:r>
                  <a:rPr lang="en-US" sz="2000" dirty="0" err="1"/>
                  <a:t>Cr,Zn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Te</a:t>
                </a:r>
                <a:r>
                  <a:rPr lang="en-US" sz="2000" dirty="0"/>
                  <a:t> using RBS to determine thickness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endParaRPr lang="en-US" sz="2000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n-US" sz="2000" dirty="0"/>
                  <a:t>Measure X-ray production yields, and evaluate experimental X-ray production cross sections in Cr, Zn and </a:t>
                </a:r>
                <a:r>
                  <a:rPr lang="en-US" sz="2000" dirty="0" err="1"/>
                  <a:t>Te</a:t>
                </a:r>
                <a:r>
                  <a:rPr lang="en-US" sz="2000" dirty="0"/>
                  <a:t> due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Cu</m:t>
                        </m:r>
                      </m:e>
                      <m:sup>
                        <m: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en-US" sz="2000" dirty="0"/>
                  <a:t> ions in the 20 – 32 MeV energy range.  </a:t>
                </a:r>
              </a:p>
              <a:p>
                <a:pPr marL="914400" lvl="1" indent="-457200" algn="just">
                  <a:buFont typeface="+mj-lt"/>
                  <a:buAutoNum type="arabicPeriod"/>
                </a:pPr>
                <a:endParaRPr lang="en-US" sz="2000" dirty="0"/>
              </a:p>
              <a:p>
                <a:pPr marL="914400" lvl="1" indent="-457200" algn="just">
                  <a:buFont typeface="+mj-lt"/>
                  <a:buAutoNum type="arabicPeriod"/>
                </a:pPr>
                <a:r>
                  <a:rPr lang="en-US" sz="2000" dirty="0"/>
                  <a:t>Compare the experimental cross sections with predictions from the ECPSSR theory</a:t>
                </a:r>
              </a:p>
              <a:p>
                <a:pPr>
                  <a:buFont typeface="+mj-lt"/>
                  <a:buAutoNum type="arabicPeriod"/>
                </a:pP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583" y="1173708"/>
                <a:ext cx="8480834" cy="4952458"/>
              </a:xfrm>
              <a:blipFill>
                <a:blip r:embed="rId2"/>
                <a:stretch>
                  <a:fillRect l="-718" t="-739" r="-718" b="-295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8C988A2-110A-4E3D-8999-253624E8D698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87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8" y="372958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4. Experimental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8252"/>
            <a:ext cx="8229600" cy="4525963"/>
          </a:xfrm>
        </p:spPr>
        <p:txBody>
          <a:bodyPr/>
          <a:lstStyle/>
          <a:p>
            <a:pPr marL="265113" marR="0" indent="-265113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ZA" sz="26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RBS and XPCS Setup</a:t>
            </a:r>
          </a:p>
          <a:p>
            <a:pPr marL="265113" marR="0" indent="-265113">
              <a:spcBef>
                <a:spcPts val="0"/>
              </a:spcBef>
              <a:spcAft>
                <a:spcPts val="0"/>
              </a:spcAft>
              <a:buNone/>
            </a:pPr>
            <a:endParaRPr lang="en-ZA" sz="260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265113" marR="0" indent="-265113">
              <a:spcBef>
                <a:spcPts val="0"/>
              </a:spcBef>
              <a:spcAft>
                <a:spcPts val="0"/>
              </a:spcAft>
              <a:buNone/>
            </a:pPr>
            <a:endParaRPr lang="en-ZA" sz="2600" dirty="0">
              <a:solidFill>
                <a:srgbClr val="00206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59F460-0943-33BF-1963-D1487D8B5F50}"/>
              </a:ext>
            </a:extLst>
          </p:cNvPr>
          <p:cNvGrpSpPr/>
          <p:nvPr/>
        </p:nvGrpSpPr>
        <p:grpSpPr>
          <a:xfrm>
            <a:off x="321972" y="2147358"/>
            <a:ext cx="8087932" cy="2782341"/>
            <a:chOff x="321972" y="2279561"/>
            <a:chExt cx="8087932" cy="27823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67912B-E72E-3654-8804-89C1C6A0E3F0}"/>
                </a:ext>
              </a:extLst>
            </p:cNvPr>
            <p:cNvGrpSpPr/>
            <p:nvPr/>
          </p:nvGrpSpPr>
          <p:grpSpPr>
            <a:xfrm>
              <a:off x="321972" y="2279561"/>
              <a:ext cx="6722772" cy="2782341"/>
              <a:chOff x="0" y="0"/>
              <a:chExt cx="8865894" cy="326593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BEE814E-0D1A-4720-3C10-B78ED1BE7B3A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8351520" cy="3265932"/>
              </a:xfrm>
              <a:prstGeom prst="rect">
                <a:avLst/>
              </a:prstGeom>
            </p:spPr>
          </p:pic>
          <p:sp>
            <p:nvSpPr>
              <p:cNvPr id="11" name="Shape 5025">
                <a:extLst>
                  <a:ext uri="{FF2B5EF4-FFF2-40B4-BE49-F238E27FC236}">
                    <a16:creationId xmlns:a16="http://schemas.microsoft.com/office/drawing/2014/main" id="{5197F4EB-2133-DA01-3BB5-533AAE28823B}"/>
                  </a:ext>
                </a:extLst>
              </p:cNvPr>
              <p:cNvSpPr/>
              <p:nvPr/>
            </p:nvSpPr>
            <p:spPr>
              <a:xfrm>
                <a:off x="7336536" y="1132153"/>
                <a:ext cx="50676" cy="51051"/>
              </a:xfrm>
              <a:custGeom>
                <a:avLst/>
                <a:gdLst/>
                <a:ahLst/>
                <a:cxnLst/>
                <a:rect l="0" t="0" r="0" b="0"/>
                <a:pathLst>
                  <a:path w="50676" h="51051">
                    <a:moveTo>
                      <a:pt x="50676" y="0"/>
                    </a:moveTo>
                    <a:lnTo>
                      <a:pt x="50676" y="26590"/>
                    </a:lnTo>
                    <a:lnTo>
                      <a:pt x="50673" y="26596"/>
                    </a:lnTo>
                    <a:lnTo>
                      <a:pt x="50676" y="26600"/>
                    </a:lnTo>
                    <a:lnTo>
                      <a:pt x="50676" y="51051"/>
                    </a:lnTo>
                    <a:lnTo>
                      <a:pt x="0" y="30406"/>
                    </a:lnTo>
                    <a:lnTo>
                      <a:pt x="506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miter lim="127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Shape 5026">
                <a:extLst>
                  <a:ext uri="{FF2B5EF4-FFF2-40B4-BE49-F238E27FC236}">
                    <a16:creationId xmlns:a16="http://schemas.microsoft.com/office/drawing/2014/main" id="{9F9A644C-3C48-EAC7-72DD-438872093097}"/>
                  </a:ext>
                </a:extLst>
              </p:cNvPr>
              <p:cNvSpPr/>
              <p:nvPr/>
            </p:nvSpPr>
            <p:spPr>
              <a:xfrm>
                <a:off x="7387212" y="1078738"/>
                <a:ext cx="964435" cy="115951"/>
              </a:xfrm>
              <a:custGeom>
                <a:avLst/>
                <a:gdLst/>
                <a:ahLst/>
                <a:cxnLst/>
                <a:rect l="0" t="0" r="0" b="0"/>
                <a:pathLst>
                  <a:path w="964435" h="115951">
                    <a:moveTo>
                      <a:pt x="963547" y="0"/>
                    </a:moveTo>
                    <a:lnTo>
                      <a:pt x="964435" y="12700"/>
                    </a:lnTo>
                    <a:lnTo>
                      <a:pt x="4632" y="85918"/>
                    </a:lnTo>
                    <a:lnTo>
                      <a:pt x="28191" y="115951"/>
                    </a:lnTo>
                    <a:lnTo>
                      <a:pt x="0" y="104466"/>
                    </a:lnTo>
                    <a:lnTo>
                      <a:pt x="0" y="80014"/>
                    </a:lnTo>
                    <a:lnTo>
                      <a:pt x="3" y="80018"/>
                    </a:lnTo>
                    <a:lnTo>
                      <a:pt x="2" y="80002"/>
                    </a:lnTo>
                    <a:lnTo>
                      <a:pt x="0" y="80004"/>
                    </a:lnTo>
                    <a:lnTo>
                      <a:pt x="0" y="53415"/>
                    </a:lnTo>
                    <a:lnTo>
                      <a:pt x="22349" y="40005"/>
                    </a:lnTo>
                    <a:lnTo>
                      <a:pt x="3725" y="73337"/>
                    </a:lnTo>
                    <a:lnTo>
                      <a:pt x="9635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miter lim="127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8F7F557-59D8-23C8-5E0C-71963CD17E3A}"/>
                  </a:ext>
                </a:extLst>
              </p:cNvPr>
              <p:cNvSpPr/>
              <p:nvPr/>
            </p:nvSpPr>
            <p:spPr>
              <a:xfrm>
                <a:off x="8301228" y="1140968"/>
                <a:ext cx="564666" cy="2260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9633B4-FE8C-1B43-928A-952B6B9EFA1F}"/>
                </a:ext>
              </a:extLst>
            </p:cNvPr>
            <p:cNvSpPr/>
            <p:nvPr/>
          </p:nvSpPr>
          <p:spPr>
            <a:xfrm>
              <a:off x="6675734" y="2874792"/>
              <a:ext cx="1734170" cy="745421"/>
            </a:xfrm>
            <a:prstGeom prst="rect">
              <a:avLst/>
            </a:prstGeom>
            <a:gradFill>
              <a:gsLst>
                <a:gs pos="29000">
                  <a:schemeClr val="accent1"/>
                </a:gs>
                <a:gs pos="94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Target foil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FF07B5-EDA1-1CD9-4364-497DFC529655}"/>
                </a:ext>
              </a:extLst>
            </p:cNvPr>
            <p:cNvSpPr/>
            <p:nvPr/>
          </p:nvSpPr>
          <p:spPr>
            <a:xfrm>
              <a:off x="5913996" y="3937209"/>
              <a:ext cx="866437" cy="478936"/>
            </a:xfrm>
            <a:prstGeom prst="rect">
              <a:avLst/>
            </a:prstGeom>
            <a:gradFill>
              <a:gsLst>
                <a:gs pos="15044">
                  <a:schemeClr val="accent1"/>
                </a:gs>
                <a:gs pos="29000">
                  <a:schemeClr val="accent1"/>
                </a:gs>
                <a:gs pos="94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RBS, PIXE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17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DF6E5-FC32-5032-9781-FE38B6F6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07" y="968992"/>
            <a:ext cx="8427493" cy="5157174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3A6D"/>
                </a:solidFill>
              </a:rPr>
              <a:t>XPCS measurement set up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763F2-B7FE-66EA-C700-02D58DE2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A3FE8E-E0A0-A672-D618-621EEF8164A5}"/>
              </a:ext>
            </a:extLst>
          </p:cNvPr>
          <p:cNvGrpSpPr/>
          <p:nvPr/>
        </p:nvGrpSpPr>
        <p:grpSpPr>
          <a:xfrm>
            <a:off x="259306" y="1951629"/>
            <a:ext cx="8427493" cy="3222473"/>
            <a:chOff x="321972" y="2279561"/>
            <a:chExt cx="8087932" cy="278234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1D862F-4050-E053-FBBB-FF4195B60F63}"/>
                </a:ext>
              </a:extLst>
            </p:cNvPr>
            <p:cNvGrpSpPr/>
            <p:nvPr/>
          </p:nvGrpSpPr>
          <p:grpSpPr>
            <a:xfrm>
              <a:off x="321972" y="2279561"/>
              <a:ext cx="6722772" cy="2782341"/>
              <a:chOff x="0" y="0"/>
              <a:chExt cx="8865894" cy="326593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B94CF3E-0985-BF9C-A56B-081CF82CBA0A}"/>
                  </a:ext>
                </a:extLst>
              </p:cNvPr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8351520" cy="3265932"/>
              </a:xfrm>
              <a:prstGeom prst="rect">
                <a:avLst/>
              </a:prstGeom>
            </p:spPr>
          </p:pic>
          <p:sp>
            <p:nvSpPr>
              <p:cNvPr id="18" name="Shape 5025">
                <a:extLst>
                  <a:ext uri="{FF2B5EF4-FFF2-40B4-BE49-F238E27FC236}">
                    <a16:creationId xmlns:a16="http://schemas.microsoft.com/office/drawing/2014/main" id="{39562A87-7C2E-9292-42B1-82D94500A917}"/>
                  </a:ext>
                </a:extLst>
              </p:cNvPr>
              <p:cNvSpPr/>
              <p:nvPr/>
            </p:nvSpPr>
            <p:spPr>
              <a:xfrm>
                <a:off x="7336536" y="1132153"/>
                <a:ext cx="50676" cy="51051"/>
              </a:xfrm>
              <a:custGeom>
                <a:avLst/>
                <a:gdLst/>
                <a:ahLst/>
                <a:cxnLst/>
                <a:rect l="0" t="0" r="0" b="0"/>
                <a:pathLst>
                  <a:path w="50676" h="51051">
                    <a:moveTo>
                      <a:pt x="50676" y="0"/>
                    </a:moveTo>
                    <a:lnTo>
                      <a:pt x="50676" y="26590"/>
                    </a:lnTo>
                    <a:lnTo>
                      <a:pt x="50673" y="26596"/>
                    </a:lnTo>
                    <a:lnTo>
                      <a:pt x="50676" y="26600"/>
                    </a:lnTo>
                    <a:lnTo>
                      <a:pt x="50676" y="51051"/>
                    </a:lnTo>
                    <a:lnTo>
                      <a:pt x="0" y="30406"/>
                    </a:lnTo>
                    <a:lnTo>
                      <a:pt x="506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miter lim="127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Shape 5026">
                <a:extLst>
                  <a:ext uri="{FF2B5EF4-FFF2-40B4-BE49-F238E27FC236}">
                    <a16:creationId xmlns:a16="http://schemas.microsoft.com/office/drawing/2014/main" id="{83F7186D-374E-46E2-4216-63F9D597CC0D}"/>
                  </a:ext>
                </a:extLst>
              </p:cNvPr>
              <p:cNvSpPr/>
              <p:nvPr/>
            </p:nvSpPr>
            <p:spPr>
              <a:xfrm>
                <a:off x="7387212" y="1078738"/>
                <a:ext cx="964435" cy="115951"/>
              </a:xfrm>
              <a:custGeom>
                <a:avLst/>
                <a:gdLst/>
                <a:ahLst/>
                <a:cxnLst/>
                <a:rect l="0" t="0" r="0" b="0"/>
                <a:pathLst>
                  <a:path w="964435" h="115951">
                    <a:moveTo>
                      <a:pt x="963547" y="0"/>
                    </a:moveTo>
                    <a:lnTo>
                      <a:pt x="964435" y="12700"/>
                    </a:lnTo>
                    <a:lnTo>
                      <a:pt x="4632" y="85918"/>
                    </a:lnTo>
                    <a:lnTo>
                      <a:pt x="28191" y="115951"/>
                    </a:lnTo>
                    <a:lnTo>
                      <a:pt x="0" y="104466"/>
                    </a:lnTo>
                    <a:lnTo>
                      <a:pt x="0" y="80014"/>
                    </a:lnTo>
                    <a:lnTo>
                      <a:pt x="3" y="80018"/>
                    </a:lnTo>
                    <a:lnTo>
                      <a:pt x="2" y="80002"/>
                    </a:lnTo>
                    <a:lnTo>
                      <a:pt x="0" y="80004"/>
                    </a:lnTo>
                    <a:lnTo>
                      <a:pt x="0" y="53415"/>
                    </a:lnTo>
                    <a:lnTo>
                      <a:pt x="22349" y="40005"/>
                    </a:lnTo>
                    <a:lnTo>
                      <a:pt x="3725" y="73337"/>
                    </a:lnTo>
                    <a:lnTo>
                      <a:pt x="9635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miter lim="127000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9EAEB32-B7CC-ECAD-ED2E-40CCBE4E4031}"/>
                  </a:ext>
                </a:extLst>
              </p:cNvPr>
              <p:cNvSpPr/>
              <p:nvPr/>
            </p:nvSpPr>
            <p:spPr>
              <a:xfrm>
                <a:off x="8301228" y="1140968"/>
                <a:ext cx="564666" cy="22600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0" tIns="0" rIns="0" bIns="0" rtlCol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47EA97-DED5-3802-5DEC-01317BAC6B9E}"/>
                </a:ext>
              </a:extLst>
            </p:cNvPr>
            <p:cNvSpPr/>
            <p:nvPr/>
          </p:nvSpPr>
          <p:spPr>
            <a:xfrm>
              <a:off x="6675734" y="2874792"/>
              <a:ext cx="1734170" cy="745421"/>
            </a:xfrm>
            <a:prstGeom prst="rect">
              <a:avLst/>
            </a:prstGeom>
            <a:gradFill>
              <a:gsLst>
                <a:gs pos="29000">
                  <a:schemeClr val="accent1"/>
                </a:gs>
                <a:gs pos="94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Cr, Zn, </a:t>
              </a:r>
              <a:r>
                <a:rPr lang="en-US" b="1" dirty="0" err="1">
                  <a:solidFill>
                    <a:schemeClr val="tx1"/>
                  </a:solidFill>
                </a:rPr>
                <a:t>Te</a:t>
              </a:r>
              <a:r>
                <a:rPr lang="en-US" b="1" dirty="0">
                  <a:solidFill>
                    <a:schemeClr val="tx1"/>
                  </a:solidFill>
                </a:rPr>
                <a:t> targets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E4EED3-863C-7C9E-F382-9B555B77417D}"/>
                </a:ext>
              </a:extLst>
            </p:cNvPr>
            <p:cNvSpPr/>
            <p:nvPr/>
          </p:nvSpPr>
          <p:spPr>
            <a:xfrm>
              <a:off x="5913996" y="3937209"/>
              <a:ext cx="866437" cy="478936"/>
            </a:xfrm>
            <a:prstGeom prst="rect">
              <a:avLst/>
            </a:prstGeom>
            <a:gradFill>
              <a:gsLst>
                <a:gs pos="15044">
                  <a:schemeClr val="accent1"/>
                </a:gs>
                <a:gs pos="29000">
                  <a:schemeClr val="accent1"/>
                </a:gs>
                <a:gs pos="94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RBS, PIXE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466096-BB07-20BF-BF38-063BD965A054}"/>
                  </a:ext>
                </a:extLst>
              </p:cNvPr>
              <p:cNvSpPr/>
              <p:nvPr/>
            </p:nvSpPr>
            <p:spPr>
              <a:xfrm>
                <a:off x="4094328" y="1735858"/>
                <a:ext cx="1921598" cy="3936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𝐂𝐮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  <m:r>
                          <a:rPr lang="en-ZA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(20-32 Mev)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466096-BB07-20BF-BF38-063BD965A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28" y="1735858"/>
                <a:ext cx="1921598" cy="393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B2D9757-A5F6-B916-B7E9-AF4F6E765D93}"/>
              </a:ext>
            </a:extLst>
          </p:cNvPr>
          <p:cNvSpPr/>
          <p:nvPr/>
        </p:nvSpPr>
        <p:spPr>
          <a:xfrm>
            <a:off x="2038066" y="1787472"/>
            <a:ext cx="322997" cy="328314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99B17C-09F0-82FC-2344-51272143B6B8}"/>
              </a:ext>
            </a:extLst>
          </p:cNvPr>
          <p:cNvCxnSpPr>
            <a:stCxn id="2" idx="6"/>
          </p:cNvCxnSpPr>
          <p:nvPr/>
        </p:nvCxnSpPr>
        <p:spPr>
          <a:xfrm>
            <a:off x="2361063" y="1951629"/>
            <a:ext cx="173326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28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66B3C-5BB3-9E63-BBDB-A41E3B74D8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37230"/>
                <a:ext cx="8372901" cy="50889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3A6D"/>
                    </a:solidFill>
                  </a:rPr>
                  <a:t>XPCS evaluation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Z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Z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Z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ZA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den>
                      </m:f>
                    </m:oMath>
                  </m:oMathPara>
                </a14:m>
                <a:endParaRPr lang="en-ZA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3A6D"/>
                    </a:solidFill>
                  </a:rPr>
                  <a:t>Equation for X-ray detector efficiency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3A6D"/>
                  </a:solidFill>
                </a:endParaRP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Z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Z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66B3C-5BB3-9E63-BBDB-A41E3B74D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37230"/>
                <a:ext cx="8372901" cy="5088935"/>
              </a:xfrm>
              <a:blipFill>
                <a:blip r:embed="rId2"/>
                <a:stretch>
                  <a:fillRect l="-1092" t="-95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179B8-D105-5808-B703-E5B577B2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0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AFB12-51FA-FBDC-719E-C551EECA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4637"/>
            <a:ext cx="8229601" cy="118835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5. Results and discussion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4D76-E4A7-CB27-7BD9-066D8E97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1" y="1008371"/>
            <a:ext cx="9253182" cy="526918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3A6D"/>
                </a:solidFill>
              </a:rPr>
              <a:t>Fitted RBS spectra for foil thickness evaluation  </a:t>
            </a:r>
            <a:endParaRPr lang="en-ZA" sz="2400" dirty="0">
              <a:solidFill>
                <a:srgbClr val="003A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EFB6-C3E8-6DE2-C54E-AD1B6855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A screen shot of a graph&#10;&#10;AI-generated content may be incorrect.">
            <a:extLst>
              <a:ext uri="{FF2B5EF4-FFF2-40B4-BE49-F238E27FC236}">
                <a16:creationId xmlns:a16="http://schemas.microsoft.com/office/drawing/2014/main" id="{08B3D068-6180-3950-37DD-BEE0A442BC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256" b="4307"/>
          <a:stretch>
            <a:fillRect/>
          </a:stretch>
        </p:blipFill>
        <p:spPr>
          <a:xfrm>
            <a:off x="322997" y="1802190"/>
            <a:ext cx="4303594" cy="2451218"/>
          </a:xfrm>
          <a:prstGeom prst="rect">
            <a:avLst/>
          </a:prstGeom>
        </p:spPr>
      </p:pic>
      <p:pic>
        <p:nvPicPr>
          <p:cNvPr id="12" name="Picture 11" descr="A screen shot of a graph&#10;&#10;AI-generated content may be incorrect.">
            <a:extLst>
              <a:ext uri="{FF2B5EF4-FFF2-40B4-BE49-F238E27FC236}">
                <a16:creationId xmlns:a16="http://schemas.microsoft.com/office/drawing/2014/main" id="{B73B4DEC-0AE4-2440-94A3-C5B48881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7" t="13321" r="2015" b="3902"/>
          <a:stretch>
            <a:fillRect/>
          </a:stretch>
        </p:blipFill>
        <p:spPr>
          <a:xfrm>
            <a:off x="304798" y="4574130"/>
            <a:ext cx="4078407" cy="22838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8238B3-C4D3-B3B9-762C-9CCAF0E9360B}"/>
              </a:ext>
            </a:extLst>
          </p:cNvPr>
          <p:cNvSpPr/>
          <p:nvPr/>
        </p:nvSpPr>
        <p:spPr>
          <a:xfrm>
            <a:off x="627797" y="1565823"/>
            <a:ext cx="573206" cy="35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3C5E81-8BD5-101B-F799-4BE2ADE87C30}"/>
              </a:ext>
            </a:extLst>
          </p:cNvPr>
          <p:cNvSpPr/>
          <p:nvPr/>
        </p:nvSpPr>
        <p:spPr>
          <a:xfrm>
            <a:off x="506104" y="4416527"/>
            <a:ext cx="816591" cy="3521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>
                <a:solidFill>
                  <a:schemeClr val="tx1"/>
                </a:solidFill>
              </a:rPr>
              <a:t>ZnTe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F6C73-3444-8E31-B5F6-343B91F7FD42}"/>
              </a:ext>
            </a:extLst>
          </p:cNvPr>
          <p:cNvSpPr txBox="1"/>
          <p:nvPr/>
        </p:nvSpPr>
        <p:spPr>
          <a:xfrm>
            <a:off x="5227093" y="2538484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Thickness of Cr foil =3,59e17 at/cm2</a:t>
            </a:r>
          </a:p>
          <a:p>
            <a:r>
              <a:rPr lang="en-ZA" dirty="0"/>
              <a:t>                               (= 42 nm)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CD870-FEEF-F6DC-6444-FAA2E76D0419}"/>
              </a:ext>
            </a:extLst>
          </p:cNvPr>
          <p:cNvSpPr txBox="1"/>
          <p:nvPr/>
        </p:nvSpPr>
        <p:spPr>
          <a:xfrm>
            <a:off x="4760797" y="4594883"/>
            <a:ext cx="4320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Thickness of </a:t>
            </a:r>
            <a:r>
              <a:rPr lang="en-ZA" dirty="0" err="1"/>
              <a:t>ZnTe</a:t>
            </a:r>
            <a:r>
              <a:rPr lang="en-ZA" dirty="0"/>
              <a:t> foil =1,97e17 at/cm2</a:t>
            </a:r>
          </a:p>
          <a:p>
            <a:r>
              <a:rPr lang="en-ZA" dirty="0"/>
              <a:t>                               (= 50 nm)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9778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B96FA-72E6-AAC8-46B2-EC197F2AE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899" y="702861"/>
            <a:ext cx="8468435" cy="4863745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3A6D"/>
                </a:solidFill>
              </a:rPr>
              <a:t> X-ray detector efficiency curve</a:t>
            </a:r>
          </a:p>
          <a:p>
            <a:pPr marL="0" indent="0">
              <a:buNone/>
            </a:pPr>
            <a:endParaRPr lang="en-ZA" sz="2400" dirty="0">
              <a:solidFill>
                <a:srgbClr val="003A6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B296C-17C0-339A-6B23-163A8C65A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72943E-716F-D647-0211-9534D2C2CB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51409"/>
              </p:ext>
            </p:extLst>
          </p:nvPr>
        </p:nvGraphicFramePr>
        <p:xfrm>
          <a:off x="1050878" y="1446662"/>
          <a:ext cx="7635922" cy="4708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49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EF6C7-779F-B01F-EE79-446A057C4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416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3A6D"/>
                </a:solidFill>
              </a:rPr>
              <a:t>Total Cr K-shell cross sections due to 20 – 32 MeV Cu 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368E7-FA01-E402-7284-60C3CF3C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185E19-5612-F1EB-2F09-461656D48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605523"/>
              </p:ext>
            </p:extLst>
          </p:nvPr>
        </p:nvGraphicFramePr>
        <p:xfrm>
          <a:off x="341194" y="1199197"/>
          <a:ext cx="8229600" cy="475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7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0E21F-7626-60A3-1475-8A0CCC067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46" y="559558"/>
            <a:ext cx="8359254" cy="5566608"/>
          </a:xfrm>
        </p:spPr>
        <p:txBody>
          <a:bodyPr/>
          <a:lstStyle/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sz="2400" dirty="0">
                <a:solidFill>
                  <a:srgbClr val="003A6D"/>
                </a:solidFill>
              </a:rPr>
              <a:t>Total Zn K-shell cross sections due to 20 – 32 MeV Cu ions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CDFE1-7B44-107C-1EEA-069F8335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15EDC34-49E7-2526-F32A-9B3295A68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868691"/>
              </p:ext>
            </p:extLst>
          </p:nvPr>
        </p:nvGraphicFramePr>
        <p:xfrm>
          <a:off x="327546" y="1578200"/>
          <a:ext cx="8359254" cy="454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343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AA898-A6CB-5F52-6A1A-BE4F1677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A773DC-7DA7-2BE8-4F1E-177053D1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63" y="819150"/>
            <a:ext cx="8440737" cy="5307013"/>
          </a:xfrm>
        </p:spPr>
        <p:txBody>
          <a:bodyPr/>
          <a:lstStyle/>
          <a:p>
            <a:pPr marL="0" indent="0">
              <a:buNone/>
            </a:pPr>
            <a:r>
              <a:rPr lang="en-ZA" sz="2400" dirty="0">
                <a:solidFill>
                  <a:srgbClr val="003A6D"/>
                </a:solidFill>
              </a:rPr>
              <a:t>Total </a:t>
            </a:r>
            <a:r>
              <a:rPr lang="en-ZA" sz="2400" dirty="0" err="1">
                <a:solidFill>
                  <a:srgbClr val="003A6D"/>
                </a:solidFill>
              </a:rPr>
              <a:t>Te</a:t>
            </a:r>
            <a:r>
              <a:rPr lang="en-ZA" sz="2400" dirty="0">
                <a:solidFill>
                  <a:srgbClr val="003A6D"/>
                </a:solidFill>
              </a:rPr>
              <a:t> L-shell cross sections due to 20 – 32 MeV Cu ions</a:t>
            </a:r>
          </a:p>
          <a:p>
            <a:endParaRPr lang="en-ZA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0378C20-42CE-1853-25C1-18DEDD264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238273"/>
              </p:ext>
            </p:extLst>
          </p:nvPr>
        </p:nvGraphicFramePr>
        <p:xfrm>
          <a:off x="723330" y="1702593"/>
          <a:ext cx="7478973" cy="390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38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4C57-341D-883F-BF65-86F6B019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srgbClr val="C00000"/>
                </a:solidFill>
              </a:rPr>
              <a:t>6.Conclusion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17EB2-3E66-D73C-FD3C-7017ED84B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686800" cy="4983160"/>
          </a:xfrm>
          <a:solidFill>
            <a:schemeClr val="bg1"/>
          </a:solidFill>
        </p:spPr>
        <p:txBody>
          <a:bodyPr/>
          <a:lstStyle/>
          <a:p>
            <a:r>
              <a:rPr lang="en-ZA" sz="2800" dirty="0"/>
              <a:t>XPCS were successfully measured for Cr, Zn and </a:t>
            </a:r>
            <a:r>
              <a:rPr lang="en-ZA" sz="2800" dirty="0" err="1"/>
              <a:t>Te</a:t>
            </a:r>
            <a:endParaRPr lang="en-ZA" sz="2800" dirty="0"/>
          </a:p>
          <a:p>
            <a:r>
              <a:rPr lang="en-ZA" sz="2800" dirty="0"/>
              <a:t>Relatively better agreement between EXPCS(EXP) and XPCS(EC+DI)</a:t>
            </a:r>
          </a:p>
          <a:p>
            <a:endParaRPr lang="en-ZA" sz="2800" dirty="0"/>
          </a:p>
          <a:p>
            <a:pPr marL="0" indent="0">
              <a:buNone/>
            </a:pPr>
            <a:r>
              <a:rPr lang="en-ZA" sz="2800" dirty="0"/>
              <a:t>Implications for heavy ion PIXE</a:t>
            </a:r>
          </a:p>
          <a:p>
            <a:r>
              <a:rPr lang="en-ZA" sz="2800" dirty="0"/>
              <a:t>Current theories can be modified/improved based on new experimental data</a:t>
            </a:r>
          </a:p>
          <a:p>
            <a:pPr marL="0" indent="0">
              <a:buNone/>
            </a:pPr>
            <a:r>
              <a:rPr lang="en-ZA" sz="2800" dirty="0"/>
              <a:t>Future work</a:t>
            </a:r>
          </a:p>
          <a:p>
            <a:r>
              <a:rPr lang="en-ZA" sz="2800"/>
              <a:t>Empirical formulations </a:t>
            </a:r>
            <a:r>
              <a:rPr lang="en-ZA" sz="2800" dirty="0"/>
              <a:t>can be developed using data intensive approaches like machine learning</a:t>
            </a:r>
          </a:p>
          <a:p>
            <a:pPr lvl="1"/>
            <a:endParaRPr lang="en-Z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8354E-D245-1F53-D4E8-1F44CAE0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9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244615"/>
            <a:ext cx="7799696" cy="912671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Presentation outline</a:t>
            </a:r>
            <a:endParaRPr lang="en-ZA" sz="3600" b="1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854" y="1277288"/>
            <a:ext cx="5052291" cy="4303424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Introduction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Problem statement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Aim and Objectives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Experimental procedure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Results and discussion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Conclusion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References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000" b="1" dirty="0">
                <a:solidFill>
                  <a:schemeClr val="tx2"/>
                </a:solidFill>
                <a:cs typeface="Arial" pitchFamily="34" charset="0"/>
              </a:rPr>
              <a:t>8.    Acknowledgements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GB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6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</a:rPr>
              <a:t>7. General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1600" dirty="0"/>
              <a:t>ISLAM, M.A., MOHAFEZ, H., SOBAYEL, K., WAN MUHAMAD HATTA, S.F., HASAN, A.K.M., KHANDAKER,M.U.,AKHTARUZZAMAN,M.,MUHAMMAD,G.,AMIN,N.2021. Degradation of Perovskite Thin Films and Solar Cells with Candle Soot C/Ag Electrode Exposed in a Control Ambient. </a:t>
            </a:r>
            <a:r>
              <a:rPr lang="en-US" sz="1600" i="1" dirty="0"/>
              <a:t>Nanomaterials </a:t>
            </a:r>
            <a:r>
              <a:rPr lang="en-US" sz="1600" dirty="0"/>
              <a:t>(12):3463.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/>
              <a:t>JEROMEL, L., SIKETIĆ, Z., POTOČNIK, N. O., VAVPETIČ, P., RUPNIK, Z., BUČAR, K., &amp; PELICON, P. 2014. Development of mass spectrometry by high energy focused heavy ion beam: MeV SIMS with 8 MeV Cl7+ beam</a:t>
            </a:r>
            <a:r>
              <a:rPr lang="en-US" sz="1600" i="1" dirty="0"/>
              <a:t>. Nuclear Instruments and Methods in Physics Research. Section B </a:t>
            </a:r>
            <a:r>
              <a:rPr lang="en-US" sz="1600" dirty="0"/>
              <a:t>(332):22–27. https://doi.org/10.1016/j.nimb.2014.02.022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/>
              <a:t>JEYNES, C., BARRADAS, N. P., MARRIOTT, P. K., BOUDREAULT, G., JENKIN, M., WENDLER, E., &amp; WEBB, R. P.2003. Elemental thin film depth profiles by ion beam analysis using simulated annealing - a new tool</a:t>
            </a:r>
            <a:r>
              <a:rPr lang="en-US" sz="1600" i="1" dirty="0"/>
              <a:t>. Journal of Physics. D, Applied Physics, </a:t>
            </a:r>
            <a:r>
              <a:rPr lang="en-US" sz="1600" dirty="0"/>
              <a:t>36(7), R97–R126. https://doi.org/10.1088/0022-3727/36/7/201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9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8.Acknowledgements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 would like to thank the following individual for  guidance and support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Prof M. Msimanga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Dr MC </a:t>
            </a:r>
            <a:r>
              <a:rPr lang="en-US" sz="2400" dirty="0" err="1"/>
              <a:t>Masekane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Dr M Masenya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18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5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36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039"/>
            <a:ext cx="6948152" cy="90152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1. Introduction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8C988A2-110A-4E3D-8999-253624E8D698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2467501"/>
            <a:ext cx="5038059" cy="2078741"/>
          </a:xfrm>
          <a:prstGeom prst="rect">
            <a:avLst/>
          </a:prstGeom>
          <a:solidFill>
            <a:schemeClr val="tx2">
              <a:alpha val="32000"/>
            </a:schemeClr>
          </a:solidFill>
        </p:spPr>
      </p:pic>
      <p:sp>
        <p:nvSpPr>
          <p:cNvPr id="10" name="AutoShape 4" descr="Crystal Structures of Metals | CK-12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5418361" y="3264261"/>
            <a:ext cx="930923" cy="19424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70456" y="1403796"/>
            <a:ext cx="8577330" cy="4722369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solidFill>
                  <a:srgbClr val="003A6D"/>
                </a:solidFill>
              </a:rPr>
              <a:t>Structure-property relationships in  materials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9130" y="2647255"/>
            <a:ext cx="2498501" cy="20406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Materials behavior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Materials development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Performance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1" y="468791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https://www.google.com/url?sa=i&amp;url=https%3A%2F%2Fflexbooks.ck12.org%2Fcbook%2Fck-12-chemistry-flexbook-</a:t>
            </a:r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0548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17654" y="1286424"/>
            <a:ext cx="8912646" cy="941490"/>
          </a:xfrm>
          <a:noFill/>
        </p:spPr>
        <p:txBody>
          <a:bodyPr/>
          <a:lstStyle/>
          <a:p>
            <a:r>
              <a:rPr lang="en-US" sz="1800" dirty="0"/>
              <a:t>Ion Beam Analysis(IBA) uses high-energy (</a:t>
            </a:r>
            <a:r>
              <a:rPr lang="en-US" sz="1800" dirty="0" err="1"/>
              <a:t>i.e</a:t>
            </a:r>
            <a:r>
              <a:rPr lang="en-US" sz="1800" dirty="0"/>
              <a:t> MeV) ion beams to probe elemental composition, thickness and crystallinity of thin film materials </a:t>
            </a:r>
          </a:p>
          <a:p>
            <a:r>
              <a:rPr lang="en-US" sz="1800" dirty="0"/>
              <a:t>Common IBA techniques include PIXE, RBS and ERDA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r="3346" b="-4136"/>
          <a:stretch/>
        </p:blipFill>
        <p:spPr>
          <a:xfrm>
            <a:off x="1179245" y="2498001"/>
            <a:ext cx="6785510" cy="4359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8C988A2-110A-4E3D-8999-253624E8D698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46C1C2-EE7E-4E21-94B8-9CD6AF27686A}"/>
              </a:ext>
            </a:extLst>
          </p:cNvPr>
          <p:cNvSpPr/>
          <p:nvPr/>
        </p:nvSpPr>
        <p:spPr>
          <a:xfrm>
            <a:off x="1294481" y="523894"/>
            <a:ext cx="58061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600" dirty="0">
                <a:solidFill>
                  <a:srgbClr val="003A6D"/>
                </a:solidFill>
                <a:latin typeface="Calibri"/>
              </a:rPr>
              <a:t>Ion Beam Analysis of materials</a:t>
            </a:r>
          </a:p>
        </p:txBody>
      </p:sp>
    </p:spTree>
    <p:extLst>
      <p:ext uri="{BB962C8B-B14F-4D97-AF65-F5344CB8AC3E}">
        <p14:creationId xmlns:p14="http://schemas.microsoft.com/office/powerpoint/2010/main" val="207866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2669" y="464333"/>
            <a:ext cx="5504071" cy="492443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u="none" strike="noStrike" kern="1200" cap="none" spc="0" normalizeH="0" baseline="0" noProof="0" dirty="0">
                <a:ln>
                  <a:noFill/>
                </a:ln>
                <a:solidFill>
                  <a:srgbClr val="003A6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Particle induced X-ray Emission (PIXE)</a:t>
            </a: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C3097EEE-316C-4466-AEA6-C313C9FD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1" y="2761441"/>
            <a:ext cx="1728192" cy="307777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ZA" altLang="en-US" sz="1400" dirty="0">
                <a:solidFill>
                  <a:prstClr val="black"/>
                </a:solidFill>
                <a:cs typeface="Arial" pitchFamily="34" charset="0"/>
              </a:rPr>
              <a:t>collisional ionisation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2458CF0-D0FA-494C-98A2-08F2527F4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95" y="1035946"/>
            <a:ext cx="2021098" cy="15846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A47FF22-0115-4813-9A18-E172520E7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3160278" y="1282398"/>
            <a:ext cx="2247381" cy="1472220"/>
          </a:xfrm>
          <a:prstGeom prst="rect">
            <a:avLst/>
          </a:prstGeom>
        </p:spPr>
      </p:pic>
      <p:sp>
        <p:nvSpPr>
          <p:cNvPr id="52" name="TextBox 9">
            <a:extLst>
              <a:ext uri="{FF2B5EF4-FFF2-40B4-BE49-F238E27FC236}">
                <a16:creationId xmlns:a16="http://schemas.microsoft.com/office/drawing/2014/main" id="{2F2303DF-8E39-4047-9924-CD1A751FF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187" y="2761441"/>
            <a:ext cx="1296144" cy="307777"/>
          </a:xfrm>
          <a:prstGeom prst="rect">
            <a:avLst/>
          </a:prstGeom>
          <a:solidFill>
            <a:schemeClr val="accent6">
              <a:lumMod val="40000"/>
              <a:lumOff val="60000"/>
              <a:alpha val="4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indent="0" algn="just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ZA" altLang="en-US" sz="1400" dirty="0">
                <a:solidFill>
                  <a:prstClr val="black"/>
                </a:solidFill>
                <a:cs typeface="Arial" pitchFamily="34" charset="0"/>
              </a:rPr>
              <a:t>de-excitation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DDD4B0D-0F4A-4F8E-9DDC-C4FA554EEDFD}"/>
              </a:ext>
            </a:extLst>
          </p:cNvPr>
          <p:cNvGrpSpPr/>
          <p:nvPr/>
        </p:nvGrpSpPr>
        <p:grpSpPr>
          <a:xfrm>
            <a:off x="5840894" y="1298203"/>
            <a:ext cx="2895456" cy="1456415"/>
            <a:chOff x="6397672" y="1458914"/>
            <a:chExt cx="2319391" cy="145641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2B727EA-8667-487B-99CE-BD40DCCF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2269097"/>
              <a:ext cx="2200847" cy="64623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CBCA954-53CC-45AB-BB21-B8EFF661B7D2}"/>
                </a:ext>
              </a:extLst>
            </p:cNvPr>
            <p:cNvSpPr txBox="1"/>
            <p:nvPr/>
          </p:nvSpPr>
          <p:spPr>
            <a:xfrm flipH="1">
              <a:off x="6397672" y="1458914"/>
              <a:ext cx="22473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ZA" sz="1400" dirty="0"/>
                <a:t>Identification of atomic species: based on Moseley’s law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C7DE636-42FE-4CF3-883F-1AD4C3C18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132" y="3429000"/>
            <a:ext cx="4882253" cy="3018462"/>
          </a:xfrm>
          <a:prstGeom prst="rect">
            <a:avLst/>
          </a:prstGeom>
          <a:ln w="19050">
            <a:solidFill>
              <a:srgbClr val="3258F8"/>
            </a:solidFill>
          </a:ln>
        </p:spPr>
      </p:pic>
    </p:spTree>
    <p:extLst>
      <p:ext uri="{BB962C8B-B14F-4D97-AF65-F5344CB8AC3E}">
        <p14:creationId xmlns:p14="http://schemas.microsoft.com/office/powerpoint/2010/main" val="3130634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246"/>
            <a:ext cx="8229600" cy="11430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 Quantification in PIXE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9093" y="1046408"/>
                <a:ext cx="8377707" cy="4765183"/>
              </a:xfrm>
            </p:spPr>
            <p:txBody>
              <a:bodyPr/>
              <a:lstStyle/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PIXE determines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concentration (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C</a:t>
                </a:r>
                <a:r>
                  <a:rPr lang="en-US" sz="2000" baseline="-25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</a:rPr>
                  <a:t>) </a:t>
                </a:r>
                <a:r>
                  <a:rPr lang="en-US" sz="2000" dirty="0">
                    <a:solidFill>
                      <a:schemeClr val="tx1"/>
                    </a:solidFill>
                  </a:rPr>
                  <a:t>of an element in a sample by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measuring the yield (or counts)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Y</a:t>
                </a:r>
                <a:r>
                  <a:rPr lang="en-US" sz="2000" baseline="-250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of characteristic </a:t>
                </a:r>
                <a:r>
                  <a:rPr lang="en-US" sz="2000" dirty="0">
                    <a:solidFill>
                      <a:schemeClr val="tx1"/>
                    </a:solidFill>
                  </a:rPr>
                  <a:t>X-rays emitted by that element due to ion bombardment</a:t>
                </a: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relationship between the yield and the concentration is  given by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                          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ZA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Q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.C</a:t>
                </a:r>
                <a:r>
                  <a:rPr lang="en-US" sz="2000" baseline="-25000" dirty="0">
                    <a:solidFill>
                      <a:schemeClr val="tx1"/>
                    </a:solidFill>
                  </a:rPr>
                  <a:t>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.</m:t>
                        </m:r>
                        <m:r>
                          <m:rPr>
                            <m:sty m:val="p"/>
                          </m:rPr>
                          <a:rPr lang="el-GR" sz="20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, </a:t>
                </a:r>
                <a:r>
                  <a:rPr lang="en-US" sz="1800" dirty="0">
                    <a:solidFill>
                      <a:schemeClr val="tx1"/>
                    </a:solidFill>
                  </a:rPr>
                  <a:t>where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𝛔</m:t>
                        </m:r>
                      </m:e>
                      <m:sub>
                        <m:r>
                          <a:rPr lang="en-US" sz="1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tx1"/>
                    </a:solidFill>
                  </a:rPr>
                  <a:t> is the X-ray production cross section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Q is the number of incident</a:t>
                </a:r>
                <a:r>
                  <a:rPr lang="en-US" sz="1800" dirty="0">
                    <a:solidFill>
                      <a:srgbClr val="FF0000"/>
                    </a:solidFill>
                  </a:rPr>
                  <a:t> ions </a:t>
                </a:r>
                <a:r>
                  <a:rPr lang="en-US" sz="1800" dirty="0">
                    <a:solidFill>
                      <a:schemeClr val="tx1"/>
                    </a:solidFill>
                  </a:rPr>
                  <a:t>that bombard the sample,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the efficiency of the X-ray detector for that specific X-ray energy,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is the X-ray detector solid angle</a:t>
                </a:r>
              </a:p>
              <a:p>
                <a:pPr marL="457200" lvl="1" indent="0">
                  <a:lnSpc>
                    <a:spcPts val="2800"/>
                  </a:lnSpc>
                  <a:buNone/>
                </a:pP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3" y="1046408"/>
                <a:ext cx="8377707" cy="4765183"/>
              </a:xfrm>
              <a:blipFill>
                <a:blip r:embed="rId2"/>
                <a:stretch>
                  <a:fillRect l="-655" t="-768" r="-728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78C988A2-110A-4E3D-8999-253624E8D698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62" y="846138"/>
            <a:ext cx="8229600" cy="1143000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 PIXE cross sections: </a:t>
            </a:r>
            <a:r>
              <a:rPr lang="en-US" sz="2600" i="1" dirty="0">
                <a:solidFill>
                  <a:srgbClr val="002060"/>
                </a:solidFill>
              </a:rPr>
              <a:t>theory vs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7757"/>
            <a:ext cx="8229600" cy="474859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ECPSSR</a:t>
            </a:r>
          </a:p>
          <a:p>
            <a:pPr algn="just"/>
            <a:r>
              <a:rPr lang="en-US" sz="2300" dirty="0"/>
              <a:t>Energy Loss and Coulomb Deflection Perturbed Stationary State Relativistic is a theory used to predict X-ray production cross sections in ion beam analysis methods such as particle-induced X-ray emission (PIXE)</a:t>
            </a:r>
          </a:p>
          <a:p>
            <a:pPr marL="0" indent="0" algn="just">
              <a:buNone/>
            </a:pP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209" y="819349"/>
            <a:ext cx="8229600" cy="695652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Structure-property studies of thin films: PIXE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8B594-F67D-452F-9781-1146FF5F84B9}"/>
              </a:ext>
            </a:extLst>
          </p:cNvPr>
          <p:cNvSpPr txBox="1"/>
          <p:nvPr/>
        </p:nvSpPr>
        <p:spPr>
          <a:xfrm flipH="1">
            <a:off x="366209" y="1167175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/>
              <a:t>PIXE can provide information about the relative concentration of the heavy elements in a film.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/>
              <a:t>Total Ion Beam Analysis (TIBA) is a combination of IBA techniques (</a:t>
            </a:r>
            <a:r>
              <a:rPr lang="en-US" sz="1900" dirty="0" err="1"/>
              <a:t>e.g</a:t>
            </a:r>
            <a:r>
              <a:rPr lang="en-US" sz="1900" dirty="0"/>
              <a:t> PIXE, RBS and ERDA) that uses a beam of energetic ions to probe the material and extract information about the elements present, their composition, thickness, </a:t>
            </a:r>
            <a:r>
              <a:rPr lang="en-US" sz="1900" dirty="0">
                <a:solidFill>
                  <a:srgbClr val="FF0000"/>
                </a:solidFill>
              </a:rPr>
              <a:t>etc.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9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/>
              <a:t>TIBA is crucial in analysis of perovskites thin films </a:t>
            </a:r>
            <a:r>
              <a:rPr lang="en-US" sz="1900" dirty="0">
                <a:solidFill>
                  <a:srgbClr val="FF0000"/>
                </a:solidFill>
              </a:rPr>
              <a:t>to establish relationships between thickness and composition, and properties of films</a:t>
            </a:r>
          </a:p>
          <a:p>
            <a:pPr algn="just"/>
            <a:endParaRPr lang="en-ZA" sz="1900" dirty="0">
              <a:solidFill>
                <a:srgbClr val="FF0000"/>
              </a:solidFill>
            </a:endParaRPr>
          </a:p>
          <a:p>
            <a:pPr algn="just"/>
            <a:endParaRPr lang="en-ZA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0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72" y="0"/>
            <a:ext cx="8229600" cy="605928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2.Research problem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972" y="1372428"/>
                <a:ext cx="8603087" cy="5173129"/>
              </a:xfrm>
            </p:spPr>
            <p:txBody>
              <a:bodyPr/>
              <a:lstStyle/>
              <a:p>
                <a:pPr algn="just"/>
                <a:endParaRPr lang="en-GB" sz="20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Using heavy ions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Cu</m:t>
                        </m:r>
                      </m:e>
                      <m:sup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presents a challenge for X-ray production cross sections of heavy element targets like Cr, Zn,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Te</a:t>
                </a:r>
                <a:r>
                  <a:rPr lang="en-US" sz="2000" dirty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</a:rPr>
                  <a:t>etc</a:t>
                </a:r>
                <a:r>
                  <a:rPr lang="en-US" sz="2000" dirty="0">
                    <a:solidFill>
                      <a:schemeClr val="tx1"/>
                    </a:solidFill>
                  </a:rPr>
                  <a:t>, typically found as dopants in metal halide perovskites</a:t>
                </a:r>
              </a:p>
              <a:p>
                <a:pPr algn="just"/>
                <a:endParaRPr lang="en-US" sz="20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000" dirty="0">
                    <a:solidFill>
                      <a:schemeClr val="tx1"/>
                    </a:solidFill>
                  </a:rPr>
                  <a:t>Large discrepancies exist between theoretical and experimental X-ray production cross sections, which limits the accuracy of PIXE quantification (i.e. determination of elemental concentrations) </a:t>
                </a: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972" y="1372428"/>
                <a:ext cx="8603087" cy="5173129"/>
              </a:xfrm>
              <a:blipFill>
                <a:blip r:embed="rId2"/>
                <a:stretch>
                  <a:fillRect l="-638" r="-709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C988A2-110A-4E3D-8999-253624E8D6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153C3-CD38-4CC6-B987-55EB731C7BED}"/>
                  </a:ext>
                </a:extLst>
              </p:cNvPr>
              <p:cNvSpPr txBox="1"/>
              <p:nvPr/>
            </p:nvSpPr>
            <p:spPr>
              <a:xfrm>
                <a:off x="2824376" y="4461018"/>
                <a:ext cx="4518120" cy="461665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ZA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recall</m:t>
                        </m:r>
                        <m:r>
                          <a:rPr lang="en-ZA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ZA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that</m:t>
                        </m:r>
                        <m:r>
                          <a:rPr lang="en-ZA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Q</m:t>
                    </m:r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sz="2400" dirty="0" err="1">
                    <a:solidFill>
                      <a:prstClr val="black"/>
                    </a:solidFill>
                    <a:latin typeface="Calibri"/>
                  </a:rPr>
                  <a:t>C</a:t>
                </a:r>
                <a:r>
                  <a:rPr lang="en-US" sz="2400" baseline="-25000" dirty="0" err="1">
                    <a:solidFill>
                      <a:prstClr val="black"/>
                    </a:solidFill>
                    <a:latin typeface="Calibri"/>
                  </a:rPr>
                  <a:t>x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endParaRPr lang="en-Z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2C153C3-CD38-4CC6-B987-55EB731C7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76" y="4461018"/>
                <a:ext cx="4518120" cy="461665"/>
              </a:xfrm>
              <a:prstGeom prst="rect">
                <a:avLst/>
              </a:prstGeom>
              <a:blipFill>
                <a:blip r:embed="rId3"/>
                <a:stretch>
                  <a:fillRect l="-134" t="-7407" b="-23457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12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39097</TotalTime>
  <Words>1109</Words>
  <Application>Microsoft Office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Office Theme</vt:lpstr>
      <vt:lpstr>X-ray production cross section measurements   for heavy ion induced X-ray emission spectroscopy of thin films   </vt:lpstr>
      <vt:lpstr>Presentation outline</vt:lpstr>
      <vt:lpstr>1. Introduction  </vt:lpstr>
      <vt:lpstr>PowerPoint Presentation</vt:lpstr>
      <vt:lpstr>PowerPoint Presentation</vt:lpstr>
      <vt:lpstr> Quantification in PIXE</vt:lpstr>
      <vt:lpstr> PIXE cross sections: theory vs experiment</vt:lpstr>
      <vt:lpstr>Structure-property studies of thin films: PIXE analysis</vt:lpstr>
      <vt:lpstr>2.Research problem</vt:lpstr>
      <vt:lpstr>3. Aim and Objectives</vt:lpstr>
      <vt:lpstr>4. Experimental procedure</vt:lpstr>
      <vt:lpstr>PowerPoint Presentation</vt:lpstr>
      <vt:lpstr>PowerPoint Presentation</vt:lpstr>
      <vt:lpstr>5. Results and discussion</vt:lpstr>
      <vt:lpstr>PowerPoint Presentation</vt:lpstr>
      <vt:lpstr>PowerPoint Presentation</vt:lpstr>
      <vt:lpstr>PowerPoint Presentation</vt:lpstr>
      <vt:lpstr>PowerPoint Presentation</vt:lpstr>
      <vt:lpstr>6.Conclusion</vt:lpstr>
      <vt:lpstr>7. General References</vt:lpstr>
      <vt:lpstr>8.Acknowledgements</vt:lpstr>
      <vt:lpstr>THANK YOU</vt:lpstr>
    </vt:vector>
  </TitlesOfParts>
  <Company>Tshwane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Vinay Chibba</dc:creator>
  <cp:lastModifiedBy>Lilian Moremi</cp:lastModifiedBy>
  <cp:revision>510</cp:revision>
  <cp:lastPrinted>2015-10-30T15:42:11Z</cp:lastPrinted>
  <dcterms:created xsi:type="dcterms:W3CDTF">2011-03-10T09:23:22Z</dcterms:created>
  <dcterms:modified xsi:type="dcterms:W3CDTF">2025-07-09T06:52:42Z</dcterms:modified>
</cp:coreProperties>
</file>